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-4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8EC1D-C715-4D8B-A6D0-9D772D384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5D917-67F1-4096-93DF-B1F893E4D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41541-39F0-4117-961A-D0AF05B3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2CA6D-971B-4E6D-AEEA-7C15C3C6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D1BCA-6AD5-4FAE-ADD5-554652D7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6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DC14-5C34-4660-B95B-D98D37FC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A929C-1452-4276-9CFE-DD16163CC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B6D6-479B-4FC4-A6FE-8E7C05F4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42D4F-8B25-4675-9FD2-39BA536E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CB257-12FB-4E61-8003-E5037499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1DDF-19B8-4CD2-8594-3A59416FE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84523-7BB3-43AC-81F8-9A6DCAB88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EFF01-F1E0-4B70-9354-387505CD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30599-AE79-4104-AA1C-F4A43A98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30BC7-24FF-412C-B1C1-4C7E09A8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AE50-1BFC-4147-BC1E-1C87E757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906CE-858E-4803-B17D-F280CA68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37813-36E6-472F-AA73-EF95819B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7670-ADCD-42BA-B081-0A0B175B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16AE2-CB8B-410B-8B39-7DA104C9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6C4F-7C37-40BF-90CA-42B297DE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BD944-EAB7-40D7-902C-5C38459F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AFE9E-C208-42E5-B5F1-4AB74D36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9D243-A87E-43BA-A1F3-7E3EC0F2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74688-5C2E-4391-BC77-7E46C677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ECDC-252B-4E84-A9D6-B8E00C39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43CE7-DD1B-4C5A-9AFA-85D11185A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AAEA0-C372-4B1D-885D-CF504614E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395A5-6ADF-42ED-88F7-515F05374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67543-3725-44CB-9586-2C19AF80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DE0DE-DBDC-400B-9174-9A5290DD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58BD-2B91-4E59-B3EB-1BDA3AF8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996CC-B612-410C-B3A6-50EABA0FF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EA9B7-86F8-410B-87E0-EE4469E1B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D37A6-23A0-45D4-B0DC-061BA713A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D58B0-4AB0-4318-98AD-F7B76B90A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B3FB9-3BFA-4646-A2D1-ED85899C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63F1EC-5BC8-48FC-B2C2-1C20E754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339FC2-4010-4119-8083-A00365E5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4989-41DB-4129-90D6-D7F70448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6F278-0C83-4242-8B8A-5856018E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C276D-F44D-405C-96BB-14050FAA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83D94-A775-4359-AE3B-97B2F2D8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6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C71A8-BDCC-4854-AECE-AAC7FFBD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B392F-60B0-49AC-BFAA-24829CFC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F8E97-B703-4248-94D6-7B69B057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4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3519-6CEA-4426-A04E-27A6148D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8AF8-B4FA-481A-90BF-22A50BD4E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9ED56-CF86-4777-B2C0-FBC64D654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31093-B32D-4604-8B2A-94240FA8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4B6BA-A876-4F42-AAC3-57EC37DF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B7456-8735-4D73-A87D-8A5DEF0E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DB9B-2372-40F5-A57B-C37A3892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6C57D-41DF-4991-BDF8-276ED4DD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EB18A-6C9C-4F6F-A161-A9FD7D42B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BBED2-B7F6-4AF5-8223-EBEA33C1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0A38E-9BDD-424C-B31F-3A086A55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2D9D-5FEB-4BF2-A124-1D970212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3F788-E6A1-4511-B907-6497B234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E0D3E-2A3C-4C7B-AFA1-8CADA550D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AD7A6-650A-4746-B8E6-73300897C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9154-2190-4C2B-8CEA-751B1F3BB66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DA003-709B-49AE-895B-A37C82340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B5B0-BBF7-4264-ADA1-5C56FE010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9B62-D8DF-4FFB-8347-4B1BFB70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astlinkb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hyperlink" Target="http://www.coastlinkbd.com.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F9099F-7216-41BF-9547-34430D4E3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732" y="1998133"/>
            <a:ext cx="9144000" cy="4487334"/>
          </a:xfrm>
        </p:spPr>
        <p:txBody>
          <a:bodyPr/>
          <a:lstStyle/>
          <a:p>
            <a:r>
              <a:rPr lang="en-US" sz="1800" i="1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                                              We</a:t>
            </a:r>
            <a:r>
              <a:rPr lang="en-US" sz="1800" dirty="0">
                <a:solidFill>
                  <a:srgbClr val="A6A6A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</a:t>
            </a:r>
            <a:r>
              <a:rPr lang="en-US" sz="1800" dirty="0">
                <a:solidFill>
                  <a:srgbClr val="A6A6A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i="1" dirty="0">
                <a:solidFill>
                  <a:srgbClr val="A6A6A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</a:t>
            </a:r>
            <a:r>
              <a:rPr lang="en-US" sz="1800" i="1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800" spc="-140" dirty="0">
                <a:solidFill>
                  <a:srgbClr val="A6A6A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care</a:t>
            </a:r>
            <a:endParaRPr lang="en-US" sz="1800" spc="-10" dirty="0">
              <a:solidFill>
                <a:srgbClr val="A6A6A6"/>
              </a:solidFill>
              <a:latin typeface="Arial" panose="020B0604020202020204" pitchFamily="34" charset="0"/>
            </a:endParaRPr>
          </a:p>
          <a:p>
            <a:endParaRPr lang="en-US" sz="1800" dirty="0">
              <a:solidFill>
                <a:srgbClr val="A6A6A6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Country</a:t>
            </a:r>
            <a:r>
              <a:rPr lang="en-US" sz="1800" spc="235" dirty="0">
                <a:solidFill>
                  <a:srgbClr val="A6A6A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leading</a:t>
            </a:r>
            <a:r>
              <a:rPr lang="en-US" sz="1800" spc="235" dirty="0">
                <a:solidFill>
                  <a:srgbClr val="A6A6A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group-age logistics service</a:t>
            </a:r>
            <a:endParaRPr lang="en-US" sz="1800" spc="-10" dirty="0">
              <a:solidFill>
                <a:srgbClr val="A6A6A6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800" spc="-10" dirty="0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B0C2B139-68A0-443F-82FA-CB732A8C3E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8982" y="3589866"/>
            <a:ext cx="6857365" cy="24847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3AB0496-2F72-4577-A5B6-5F2E88CBD3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225" y="504082"/>
            <a:ext cx="4323326" cy="8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2"/>
    </mc:Choice>
    <mc:Fallback>
      <p:transition spd="slow" advTm="54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4994-7DA7-4096-B8ED-E9E3D71C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542"/>
          </a:xfrm>
        </p:spPr>
        <p:txBody>
          <a:bodyPr>
            <a:normAutofit/>
          </a:bodyPr>
          <a:lstStyle/>
          <a:p>
            <a:r>
              <a:rPr lang="en-US" sz="2800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       FLEXI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TANK</a:t>
            </a:r>
            <a:endParaRPr lang="en-US" sz="2800" dirty="0"/>
          </a:p>
        </p:txBody>
      </p:sp>
      <p:pic>
        <p:nvPicPr>
          <p:cNvPr id="4" name="Image 101">
            <a:extLst>
              <a:ext uri="{FF2B5EF4-FFF2-40B4-BE49-F238E27FC236}">
                <a16:creationId xmlns:a16="http://schemas.microsoft.com/office/drawing/2014/main" id="{9A54B89C-6073-45D5-BB98-0BAA1BCE7D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812" y="1191986"/>
            <a:ext cx="5028375" cy="4069014"/>
          </a:xfrm>
          <a:prstGeom prst="rect">
            <a:avLst/>
          </a:prstGeom>
        </p:spPr>
      </p:pic>
      <p:pic>
        <p:nvPicPr>
          <p:cNvPr id="5" name="Image 102">
            <a:extLst>
              <a:ext uri="{FF2B5EF4-FFF2-40B4-BE49-F238E27FC236}">
                <a16:creationId xmlns:a16="http://schemas.microsoft.com/office/drawing/2014/main" id="{B9257CF1-5FBD-49A6-B587-18BFC00491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92" y="5630332"/>
            <a:ext cx="1842135" cy="377825"/>
          </a:xfrm>
          <a:prstGeom prst="rect">
            <a:avLst/>
          </a:prstGeom>
        </p:spPr>
      </p:pic>
      <p:sp>
        <p:nvSpPr>
          <p:cNvPr id="6" name="Graphic 103">
            <a:extLst>
              <a:ext uri="{FF2B5EF4-FFF2-40B4-BE49-F238E27FC236}">
                <a16:creationId xmlns:a16="http://schemas.microsoft.com/office/drawing/2014/main" id="{83CEB05D-8C1F-418C-801C-D8524DC37CF3}"/>
              </a:ext>
            </a:extLst>
          </p:cNvPr>
          <p:cNvSpPr>
            <a:spLocks/>
          </p:cNvSpPr>
          <p:nvPr/>
        </p:nvSpPr>
        <p:spPr>
          <a:xfrm>
            <a:off x="5524387" y="6215167"/>
            <a:ext cx="1026160" cy="100330"/>
          </a:xfrm>
          <a:custGeom>
            <a:avLst/>
            <a:gdLst/>
            <a:ahLst/>
            <a:cxnLst/>
            <a:rect l="l" t="t" r="r" b="b"/>
            <a:pathLst>
              <a:path w="1026794" h="100330">
                <a:moveTo>
                  <a:pt x="13601" y="1780"/>
                </a:moveTo>
                <a:lnTo>
                  <a:pt x="0" y="1780"/>
                </a:lnTo>
                <a:lnTo>
                  <a:pt x="0" y="98131"/>
                </a:lnTo>
                <a:lnTo>
                  <a:pt x="62115" y="98131"/>
                </a:lnTo>
                <a:lnTo>
                  <a:pt x="62115" y="87114"/>
                </a:lnTo>
                <a:lnTo>
                  <a:pt x="13601" y="87114"/>
                </a:lnTo>
                <a:lnTo>
                  <a:pt x="13601" y="1780"/>
                </a:lnTo>
                <a:close/>
              </a:path>
              <a:path w="1026794" h="100330">
                <a:moveTo>
                  <a:pt x="153035" y="0"/>
                </a:moveTo>
                <a:lnTo>
                  <a:pt x="113891" y="20986"/>
                </a:lnTo>
                <a:lnTo>
                  <a:pt x="106781" y="50025"/>
                </a:lnTo>
                <a:lnTo>
                  <a:pt x="107571" y="60889"/>
                </a:lnTo>
                <a:lnTo>
                  <a:pt x="134078" y="96547"/>
                </a:lnTo>
                <a:lnTo>
                  <a:pt x="153035" y="99962"/>
                </a:lnTo>
                <a:lnTo>
                  <a:pt x="162992" y="99105"/>
                </a:lnTo>
                <a:lnTo>
                  <a:pt x="171883" y="96540"/>
                </a:lnTo>
                <a:lnTo>
                  <a:pt x="179729" y="92281"/>
                </a:lnTo>
                <a:lnTo>
                  <a:pt x="183058" y="89381"/>
                </a:lnTo>
                <a:lnTo>
                  <a:pt x="153035" y="89381"/>
                </a:lnTo>
                <a:lnTo>
                  <a:pt x="146059" y="88720"/>
                </a:lnTo>
                <a:lnTo>
                  <a:pt x="121532" y="58635"/>
                </a:lnTo>
                <a:lnTo>
                  <a:pt x="120992" y="50025"/>
                </a:lnTo>
                <a:lnTo>
                  <a:pt x="121532" y="41367"/>
                </a:lnTo>
                <a:lnTo>
                  <a:pt x="146059" y="11240"/>
                </a:lnTo>
                <a:lnTo>
                  <a:pt x="153035" y="10581"/>
                </a:lnTo>
                <a:lnTo>
                  <a:pt x="183052" y="10581"/>
                </a:lnTo>
                <a:lnTo>
                  <a:pt x="179729" y="7678"/>
                </a:lnTo>
                <a:lnTo>
                  <a:pt x="171883" y="3416"/>
                </a:lnTo>
                <a:lnTo>
                  <a:pt x="162992" y="854"/>
                </a:lnTo>
                <a:lnTo>
                  <a:pt x="153035" y="0"/>
                </a:lnTo>
                <a:close/>
              </a:path>
              <a:path w="1026794" h="100330">
                <a:moveTo>
                  <a:pt x="183052" y="10581"/>
                </a:moveTo>
                <a:lnTo>
                  <a:pt x="153035" y="10581"/>
                </a:lnTo>
                <a:lnTo>
                  <a:pt x="160003" y="11240"/>
                </a:lnTo>
                <a:lnTo>
                  <a:pt x="166206" y="13216"/>
                </a:lnTo>
                <a:lnTo>
                  <a:pt x="184899" y="50025"/>
                </a:lnTo>
                <a:lnTo>
                  <a:pt x="184353" y="58635"/>
                </a:lnTo>
                <a:lnTo>
                  <a:pt x="160003" y="88720"/>
                </a:lnTo>
                <a:lnTo>
                  <a:pt x="153035" y="89381"/>
                </a:lnTo>
                <a:lnTo>
                  <a:pt x="183058" y="89381"/>
                </a:lnTo>
                <a:lnTo>
                  <a:pt x="199085" y="50025"/>
                </a:lnTo>
                <a:lnTo>
                  <a:pt x="198298" y="39162"/>
                </a:lnTo>
                <a:lnTo>
                  <a:pt x="195941" y="29489"/>
                </a:lnTo>
                <a:lnTo>
                  <a:pt x="192023" y="20986"/>
                </a:lnTo>
                <a:lnTo>
                  <a:pt x="186550" y="13637"/>
                </a:lnTo>
                <a:lnTo>
                  <a:pt x="183052" y="10581"/>
                </a:lnTo>
                <a:close/>
              </a:path>
              <a:path w="1026794" h="100330">
                <a:moveTo>
                  <a:pt x="311772" y="0"/>
                </a:moveTo>
                <a:lnTo>
                  <a:pt x="305257" y="0"/>
                </a:lnTo>
                <a:lnTo>
                  <a:pt x="294229" y="828"/>
                </a:lnTo>
                <a:lnTo>
                  <a:pt x="258806" y="28999"/>
                </a:lnTo>
                <a:lnTo>
                  <a:pt x="255485" y="50025"/>
                </a:lnTo>
                <a:lnTo>
                  <a:pt x="256318" y="61168"/>
                </a:lnTo>
                <a:lnTo>
                  <a:pt x="284468" y="96676"/>
                </a:lnTo>
                <a:lnTo>
                  <a:pt x="305257" y="99962"/>
                </a:lnTo>
                <a:lnTo>
                  <a:pt x="312508" y="99962"/>
                </a:lnTo>
                <a:lnTo>
                  <a:pt x="319201" y="99065"/>
                </a:lnTo>
                <a:lnTo>
                  <a:pt x="331685" y="95378"/>
                </a:lnTo>
                <a:lnTo>
                  <a:pt x="337464" y="92684"/>
                </a:lnTo>
                <a:lnTo>
                  <a:pt x="342526" y="89222"/>
                </a:lnTo>
                <a:lnTo>
                  <a:pt x="306412" y="89222"/>
                </a:lnTo>
                <a:lnTo>
                  <a:pt x="297850" y="88605"/>
                </a:lnTo>
                <a:lnTo>
                  <a:pt x="270291" y="59147"/>
                </a:lnTo>
                <a:lnTo>
                  <a:pt x="269709" y="50025"/>
                </a:lnTo>
                <a:lnTo>
                  <a:pt x="270291" y="40857"/>
                </a:lnTo>
                <a:lnTo>
                  <a:pt x="297850" y="11358"/>
                </a:lnTo>
                <a:lnTo>
                  <a:pt x="306412" y="10740"/>
                </a:lnTo>
                <a:lnTo>
                  <a:pt x="340093" y="10740"/>
                </a:lnTo>
                <a:lnTo>
                  <a:pt x="340093" y="9177"/>
                </a:lnTo>
                <a:lnTo>
                  <a:pt x="335191" y="6131"/>
                </a:lnTo>
                <a:lnTo>
                  <a:pt x="329742" y="3883"/>
                </a:lnTo>
                <a:lnTo>
                  <a:pt x="323837" y="2336"/>
                </a:lnTo>
                <a:lnTo>
                  <a:pt x="317995" y="734"/>
                </a:lnTo>
                <a:lnTo>
                  <a:pt x="311772" y="0"/>
                </a:lnTo>
                <a:close/>
              </a:path>
              <a:path w="1026794" h="100330">
                <a:moveTo>
                  <a:pt x="342671" y="47768"/>
                </a:moveTo>
                <a:lnTo>
                  <a:pt x="307340" y="47768"/>
                </a:lnTo>
                <a:lnTo>
                  <a:pt x="307340" y="58454"/>
                </a:lnTo>
                <a:lnTo>
                  <a:pt x="329361" y="58454"/>
                </a:lnTo>
                <a:lnTo>
                  <a:pt x="329361" y="84420"/>
                </a:lnTo>
                <a:lnTo>
                  <a:pt x="326351" y="86012"/>
                </a:lnTo>
                <a:lnTo>
                  <a:pt x="322948" y="87257"/>
                </a:lnTo>
                <a:lnTo>
                  <a:pt x="315506" y="88884"/>
                </a:lnTo>
                <a:lnTo>
                  <a:pt x="311238" y="89222"/>
                </a:lnTo>
                <a:lnTo>
                  <a:pt x="342526" y="89222"/>
                </a:lnTo>
                <a:lnTo>
                  <a:pt x="342671" y="89123"/>
                </a:lnTo>
                <a:lnTo>
                  <a:pt x="342671" y="47768"/>
                </a:lnTo>
                <a:close/>
              </a:path>
              <a:path w="1026794" h="100330">
                <a:moveTo>
                  <a:pt x="340093" y="10740"/>
                </a:moveTo>
                <a:lnTo>
                  <a:pt x="312674" y="10740"/>
                </a:lnTo>
                <a:lnTo>
                  <a:pt x="318477" y="11766"/>
                </a:lnTo>
                <a:lnTo>
                  <a:pt x="324180" y="13830"/>
                </a:lnTo>
                <a:lnTo>
                  <a:pt x="329742" y="15919"/>
                </a:lnTo>
                <a:lnTo>
                  <a:pt x="335076" y="18956"/>
                </a:lnTo>
                <a:lnTo>
                  <a:pt x="340093" y="23047"/>
                </a:lnTo>
                <a:lnTo>
                  <a:pt x="340093" y="10740"/>
                </a:lnTo>
                <a:close/>
              </a:path>
              <a:path w="1026794" h="100330">
                <a:moveTo>
                  <a:pt x="421932" y="1780"/>
                </a:moveTo>
                <a:lnTo>
                  <a:pt x="408419" y="1780"/>
                </a:lnTo>
                <a:lnTo>
                  <a:pt x="408419" y="98131"/>
                </a:lnTo>
                <a:lnTo>
                  <a:pt x="421932" y="98131"/>
                </a:lnTo>
                <a:lnTo>
                  <a:pt x="421932" y="1780"/>
                </a:lnTo>
                <a:close/>
              </a:path>
              <a:path w="1026794" h="100330">
                <a:moveTo>
                  <a:pt x="485825" y="80332"/>
                </a:moveTo>
                <a:lnTo>
                  <a:pt x="485825" y="93836"/>
                </a:lnTo>
                <a:lnTo>
                  <a:pt x="491600" y="95870"/>
                </a:lnTo>
                <a:lnTo>
                  <a:pt x="497078" y="97387"/>
                </a:lnTo>
                <a:lnTo>
                  <a:pt x="507619" y="99396"/>
                </a:lnTo>
                <a:lnTo>
                  <a:pt x="512762" y="99962"/>
                </a:lnTo>
                <a:lnTo>
                  <a:pt x="517410" y="99962"/>
                </a:lnTo>
                <a:lnTo>
                  <a:pt x="550388" y="89381"/>
                </a:lnTo>
                <a:lnTo>
                  <a:pt x="512318" y="89381"/>
                </a:lnTo>
                <a:lnTo>
                  <a:pt x="507187" y="88601"/>
                </a:lnTo>
                <a:lnTo>
                  <a:pt x="496658" y="85636"/>
                </a:lnTo>
                <a:lnTo>
                  <a:pt x="491337" y="83393"/>
                </a:lnTo>
                <a:lnTo>
                  <a:pt x="485825" y="80332"/>
                </a:lnTo>
                <a:close/>
              </a:path>
              <a:path w="1026794" h="100330">
                <a:moveTo>
                  <a:pt x="525132" y="0"/>
                </a:moveTo>
                <a:lnTo>
                  <a:pt x="520446" y="0"/>
                </a:lnTo>
                <a:lnTo>
                  <a:pt x="512694" y="461"/>
                </a:lnTo>
                <a:lnTo>
                  <a:pt x="485355" y="19015"/>
                </a:lnTo>
                <a:lnTo>
                  <a:pt x="485355" y="34836"/>
                </a:lnTo>
                <a:lnTo>
                  <a:pt x="487629" y="40659"/>
                </a:lnTo>
                <a:lnTo>
                  <a:pt x="492271" y="44832"/>
                </a:lnTo>
                <a:lnTo>
                  <a:pt x="496658" y="48869"/>
                </a:lnTo>
                <a:lnTo>
                  <a:pt x="503999" y="51906"/>
                </a:lnTo>
                <a:lnTo>
                  <a:pt x="529094" y="56757"/>
                </a:lnTo>
                <a:lnTo>
                  <a:pt x="534022" y="58652"/>
                </a:lnTo>
                <a:lnTo>
                  <a:pt x="537032" y="61391"/>
                </a:lnTo>
                <a:lnTo>
                  <a:pt x="540054" y="64025"/>
                </a:lnTo>
                <a:lnTo>
                  <a:pt x="541489" y="67697"/>
                </a:lnTo>
                <a:lnTo>
                  <a:pt x="541489" y="77901"/>
                </a:lnTo>
                <a:lnTo>
                  <a:pt x="539457" y="82058"/>
                </a:lnTo>
                <a:lnTo>
                  <a:pt x="535254" y="84941"/>
                </a:lnTo>
                <a:lnTo>
                  <a:pt x="531114" y="87867"/>
                </a:lnTo>
                <a:lnTo>
                  <a:pt x="525132" y="89381"/>
                </a:lnTo>
                <a:lnTo>
                  <a:pt x="550388" y="89381"/>
                </a:lnTo>
                <a:lnTo>
                  <a:pt x="552437" y="87867"/>
                </a:lnTo>
                <a:lnTo>
                  <a:pt x="555675" y="80832"/>
                </a:lnTo>
                <a:lnTo>
                  <a:pt x="555675" y="63698"/>
                </a:lnTo>
                <a:lnTo>
                  <a:pt x="553288" y="57442"/>
                </a:lnTo>
                <a:lnTo>
                  <a:pt x="548462" y="52793"/>
                </a:lnTo>
                <a:lnTo>
                  <a:pt x="543648" y="48075"/>
                </a:lnTo>
                <a:lnTo>
                  <a:pt x="536308" y="44832"/>
                </a:lnTo>
                <a:lnTo>
                  <a:pt x="526211" y="43021"/>
                </a:lnTo>
                <a:lnTo>
                  <a:pt x="518058" y="41399"/>
                </a:lnTo>
                <a:lnTo>
                  <a:pt x="510641" y="40015"/>
                </a:lnTo>
                <a:lnTo>
                  <a:pt x="505612" y="38277"/>
                </a:lnTo>
                <a:lnTo>
                  <a:pt x="503034" y="36051"/>
                </a:lnTo>
                <a:lnTo>
                  <a:pt x="500316" y="33928"/>
                </a:lnTo>
                <a:lnTo>
                  <a:pt x="498957" y="30678"/>
                </a:lnTo>
                <a:lnTo>
                  <a:pt x="498957" y="21405"/>
                </a:lnTo>
                <a:lnTo>
                  <a:pt x="500938" y="17447"/>
                </a:lnTo>
                <a:lnTo>
                  <a:pt x="509003" y="11940"/>
                </a:lnTo>
                <a:lnTo>
                  <a:pt x="514604" y="10581"/>
                </a:lnTo>
                <a:lnTo>
                  <a:pt x="549656" y="10581"/>
                </a:lnTo>
                <a:lnTo>
                  <a:pt x="549656" y="4911"/>
                </a:lnTo>
                <a:lnTo>
                  <a:pt x="544563" y="3229"/>
                </a:lnTo>
                <a:lnTo>
                  <a:pt x="539597" y="2053"/>
                </a:lnTo>
                <a:lnTo>
                  <a:pt x="534695" y="1254"/>
                </a:lnTo>
                <a:lnTo>
                  <a:pt x="529869" y="391"/>
                </a:lnTo>
                <a:lnTo>
                  <a:pt x="525132" y="0"/>
                </a:lnTo>
                <a:close/>
              </a:path>
              <a:path w="1026794" h="100330">
                <a:moveTo>
                  <a:pt x="549656" y="10581"/>
                </a:moveTo>
                <a:lnTo>
                  <a:pt x="526211" y="10581"/>
                </a:lnTo>
                <a:lnTo>
                  <a:pt x="530606" y="11186"/>
                </a:lnTo>
                <a:lnTo>
                  <a:pt x="535114" y="12382"/>
                </a:lnTo>
                <a:lnTo>
                  <a:pt x="539686" y="13522"/>
                </a:lnTo>
                <a:lnTo>
                  <a:pt x="544537" y="15224"/>
                </a:lnTo>
                <a:lnTo>
                  <a:pt x="549656" y="17611"/>
                </a:lnTo>
                <a:lnTo>
                  <a:pt x="549656" y="10581"/>
                </a:lnTo>
                <a:close/>
              </a:path>
              <a:path w="1026794" h="100330">
                <a:moveTo>
                  <a:pt x="652932" y="12669"/>
                </a:moveTo>
                <a:lnTo>
                  <a:pt x="639406" y="12669"/>
                </a:lnTo>
                <a:lnTo>
                  <a:pt x="639406" y="98131"/>
                </a:lnTo>
                <a:lnTo>
                  <a:pt x="652932" y="98131"/>
                </a:lnTo>
                <a:lnTo>
                  <a:pt x="652932" y="12669"/>
                </a:lnTo>
                <a:close/>
              </a:path>
              <a:path w="1026794" h="100330">
                <a:moveTo>
                  <a:pt x="688441" y="1780"/>
                </a:moveTo>
                <a:lnTo>
                  <a:pt x="603923" y="1780"/>
                </a:lnTo>
                <a:lnTo>
                  <a:pt x="603923" y="12669"/>
                </a:lnTo>
                <a:lnTo>
                  <a:pt x="688441" y="12669"/>
                </a:lnTo>
                <a:lnTo>
                  <a:pt x="688441" y="1780"/>
                </a:lnTo>
                <a:close/>
              </a:path>
              <a:path w="1026794" h="100330">
                <a:moveTo>
                  <a:pt x="755927" y="1780"/>
                </a:moveTo>
                <a:lnTo>
                  <a:pt x="742492" y="1780"/>
                </a:lnTo>
                <a:lnTo>
                  <a:pt x="742492" y="98131"/>
                </a:lnTo>
                <a:lnTo>
                  <a:pt x="755927" y="98131"/>
                </a:lnTo>
                <a:lnTo>
                  <a:pt x="755927" y="1780"/>
                </a:lnTo>
                <a:close/>
              </a:path>
              <a:path w="1026794" h="100330">
                <a:moveTo>
                  <a:pt x="872959" y="0"/>
                </a:moveTo>
                <a:lnTo>
                  <a:pt x="866927" y="0"/>
                </a:lnTo>
                <a:lnTo>
                  <a:pt x="856163" y="843"/>
                </a:lnTo>
                <a:lnTo>
                  <a:pt x="821431" y="29264"/>
                </a:lnTo>
                <a:lnTo>
                  <a:pt x="818159" y="50025"/>
                </a:lnTo>
                <a:lnTo>
                  <a:pt x="818976" y="60968"/>
                </a:lnTo>
                <a:lnTo>
                  <a:pt x="846634" y="96609"/>
                </a:lnTo>
                <a:lnTo>
                  <a:pt x="866927" y="99962"/>
                </a:lnTo>
                <a:lnTo>
                  <a:pt x="872731" y="99962"/>
                </a:lnTo>
                <a:lnTo>
                  <a:pt x="878382" y="99223"/>
                </a:lnTo>
                <a:lnTo>
                  <a:pt x="888911" y="96062"/>
                </a:lnTo>
                <a:lnTo>
                  <a:pt x="893902" y="93727"/>
                </a:lnTo>
                <a:lnTo>
                  <a:pt x="898626" y="90670"/>
                </a:lnTo>
                <a:lnTo>
                  <a:pt x="898626" y="89222"/>
                </a:lnTo>
                <a:lnTo>
                  <a:pt x="867638" y="89222"/>
                </a:lnTo>
                <a:lnTo>
                  <a:pt x="859614" y="88597"/>
                </a:lnTo>
                <a:lnTo>
                  <a:pt x="832932" y="59009"/>
                </a:lnTo>
                <a:lnTo>
                  <a:pt x="832370" y="50025"/>
                </a:lnTo>
                <a:lnTo>
                  <a:pt x="832932" y="41015"/>
                </a:lnTo>
                <a:lnTo>
                  <a:pt x="859614" y="11365"/>
                </a:lnTo>
                <a:lnTo>
                  <a:pt x="867638" y="10740"/>
                </a:lnTo>
                <a:lnTo>
                  <a:pt x="898626" y="10740"/>
                </a:lnTo>
                <a:lnTo>
                  <a:pt x="898626" y="9177"/>
                </a:lnTo>
                <a:lnTo>
                  <a:pt x="893965" y="6131"/>
                </a:lnTo>
                <a:lnTo>
                  <a:pt x="889076" y="3829"/>
                </a:lnTo>
                <a:lnTo>
                  <a:pt x="883843" y="2336"/>
                </a:lnTo>
                <a:lnTo>
                  <a:pt x="878484" y="734"/>
                </a:lnTo>
                <a:lnTo>
                  <a:pt x="872959" y="0"/>
                </a:lnTo>
                <a:close/>
              </a:path>
              <a:path w="1026794" h="100330">
                <a:moveTo>
                  <a:pt x="898626" y="77077"/>
                </a:moveTo>
                <a:lnTo>
                  <a:pt x="893965" y="81155"/>
                </a:lnTo>
                <a:lnTo>
                  <a:pt x="889266" y="84197"/>
                </a:lnTo>
                <a:lnTo>
                  <a:pt x="879017" y="88234"/>
                </a:lnTo>
                <a:lnTo>
                  <a:pt x="873455" y="89222"/>
                </a:lnTo>
                <a:lnTo>
                  <a:pt x="898626" y="89222"/>
                </a:lnTo>
                <a:lnTo>
                  <a:pt x="898626" y="77077"/>
                </a:lnTo>
                <a:close/>
              </a:path>
              <a:path w="1026794" h="100330">
                <a:moveTo>
                  <a:pt x="898626" y="10740"/>
                </a:moveTo>
                <a:lnTo>
                  <a:pt x="873455" y="10740"/>
                </a:lnTo>
                <a:lnTo>
                  <a:pt x="879017" y="11732"/>
                </a:lnTo>
                <a:lnTo>
                  <a:pt x="884085" y="13796"/>
                </a:lnTo>
                <a:lnTo>
                  <a:pt x="889266" y="15770"/>
                </a:lnTo>
                <a:lnTo>
                  <a:pt x="893965" y="18846"/>
                </a:lnTo>
                <a:lnTo>
                  <a:pt x="898626" y="22948"/>
                </a:lnTo>
                <a:lnTo>
                  <a:pt x="898626" y="10740"/>
                </a:lnTo>
                <a:close/>
              </a:path>
              <a:path w="1026794" h="100330">
                <a:moveTo>
                  <a:pt x="956500" y="80332"/>
                </a:moveTo>
                <a:lnTo>
                  <a:pt x="956500" y="93836"/>
                </a:lnTo>
                <a:lnTo>
                  <a:pt x="962236" y="95870"/>
                </a:lnTo>
                <a:lnTo>
                  <a:pt x="967701" y="97387"/>
                </a:lnTo>
                <a:lnTo>
                  <a:pt x="978306" y="99396"/>
                </a:lnTo>
                <a:lnTo>
                  <a:pt x="983386" y="99962"/>
                </a:lnTo>
                <a:lnTo>
                  <a:pt x="988110" y="99962"/>
                </a:lnTo>
                <a:lnTo>
                  <a:pt x="1021074" y="89381"/>
                </a:lnTo>
                <a:lnTo>
                  <a:pt x="982967" y="89381"/>
                </a:lnTo>
                <a:lnTo>
                  <a:pt x="977900" y="88601"/>
                </a:lnTo>
                <a:lnTo>
                  <a:pt x="967359" y="85636"/>
                </a:lnTo>
                <a:lnTo>
                  <a:pt x="961948" y="83393"/>
                </a:lnTo>
                <a:lnTo>
                  <a:pt x="956500" y="80332"/>
                </a:lnTo>
                <a:close/>
              </a:path>
              <a:path w="1026794" h="100330">
                <a:moveTo>
                  <a:pt x="995807" y="0"/>
                </a:moveTo>
                <a:lnTo>
                  <a:pt x="991196" y="0"/>
                </a:lnTo>
                <a:lnTo>
                  <a:pt x="983382" y="461"/>
                </a:lnTo>
                <a:lnTo>
                  <a:pt x="956043" y="19015"/>
                </a:lnTo>
                <a:lnTo>
                  <a:pt x="956043" y="34836"/>
                </a:lnTo>
                <a:lnTo>
                  <a:pt x="958354" y="40659"/>
                </a:lnTo>
                <a:lnTo>
                  <a:pt x="962996" y="44832"/>
                </a:lnTo>
                <a:lnTo>
                  <a:pt x="967359" y="48869"/>
                </a:lnTo>
                <a:lnTo>
                  <a:pt x="974623" y="51906"/>
                </a:lnTo>
                <a:lnTo>
                  <a:pt x="999832" y="56757"/>
                </a:lnTo>
                <a:lnTo>
                  <a:pt x="1004760" y="58652"/>
                </a:lnTo>
                <a:lnTo>
                  <a:pt x="1007694" y="61391"/>
                </a:lnTo>
                <a:lnTo>
                  <a:pt x="1010742" y="64025"/>
                </a:lnTo>
                <a:lnTo>
                  <a:pt x="1012228" y="67697"/>
                </a:lnTo>
                <a:lnTo>
                  <a:pt x="1012228" y="77901"/>
                </a:lnTo>
                <a:lnTo>
                  <a:pt x="1010158" y="82058"/>
                </a:lnTo>
                <a:lnTo>
                  <a:pt x="1005941" y="84941"/>
                </a:lnTo>
                <a:lnTo>
                  <a:pt x="1001737" y="87867"/>
                </a:lnTo>
                <a:lnTo>
                  <a:pt x="995807" y="89381"/>
                </a:lnTo>
                <a:lnTo>
                  <a:pt x="1021074" y="89381"/>
                </a:lnTo>
                <a:lnTo>
                  <a:pt x="1023099" y="87867"/>
                </a:lnTo>
                <a:lnTo>
                  <a:pt x="1026312" y="80832"/>
                </a:lnTo>
                <a:lnTo>
                  <a:pt x="1026312" y="63698"/>
                </a:lnTo>
                <a:lnTo>
                  <a:pt x="1023950" y="57442"/>
                </a:lnTo>
                <a:lnTo>
                  <a:pt x="1019111" y="52793"/>
                </a:lnTo>
                <a:lnTo>
                  <a:pt x="1014310" y="48075"/>
                </a:lnTo>
                <a:lnTo>
                  <a:pt x="1006843" y="44832"/>
                </a:lnTo>
                <a:lnTo>
                  <a:pt x="996886" y="43021"/>
                </a:lnTo>
                <a:lnTo>
                  <a:pt x="988733" y="41399"/>
                </a:lnTo>
                <a:lnTo>
                  <a:pt x="981265" y="40015"/>
                </a:lnTo>
                <a:lnTo>
                  <a:pt x="976299" y="38277"/>
                </a:lnTo>
                <a:lnTo>
                  <a:pt x="971042" y="33928"/>
                </a:lnTo>
                <a:lnTo>
                  <a:pt x="969657" y="30678"/>
                </a:lnTo>
                <a:lnTo>
                  <a:pt x="969657" y="21405"/>
                </a:lnTo>
                <a:lnTo>
                  <a:pt x="971664" y="17447"/>
                </a:lnTo>
                <a:lnTo>
                  <a:pt x="979627" y="11940"/>
                </a:lnTo>
                <a:lnTo>
                  <a:pt x="985291" y="10581"/>
                </a:lnTo>
                <a:lnTo>
                  <a:pt x="1020279" y="10581"/>
                </a:lnTo>
                <a:lnTo>
                  <a:pt x="1020279" y="4911"/>
                </a:lnTo>
                <a:lnTo>
                  <a:pt x="1015288" y="3229"/>
                </a:lnTo>
                <a:lnTo>
                  <a:pt x="1010272" y="2053"/>
                </a:lnTo>
                <a:lnTo>
                  <a:pt x="1005433" y="1254"/>
                </a:lnTo>
                <a:lnTo>
                  <a:pt x="1000531" y="391"/>
                </a:lnTo>
                <a:lnTo>
                  <a:pt x="995807" y="0"/>
                </a:lnTo>
                <a:close/>
              </a:path>
              <a:path w="1026794" h="100330">
                <a:moveTo>
                  <a:pt x="1020279" y="10581"/>
                </a:moveTo>
                <a:lnTo>
                  <a:pt x="996886" y="10581"/>
                </a:lnTo>
                <a:lnTo>
                  <a:pt x="1001306" y="11186"/>
                </a:lnTo>
                <a:lnTo>
                  <a:pt x="1005725" y="12382"/>
                </a:lnTo>
                <a:lnTo>
                  <a:pt x="1010335" y="13522"/>
                </a:lnTo>
                <a:lnTo>
                  <a:pt x="1015187" y="15224"/>
                </a:lnTo>
                <a:lnTo>
                  <a:pt x="1020279" y="17611"/>
                </a:lnTo>
                <a:lnTo>
                  <a:pt x="1020279" y="10581"/>
                </a:lnTo>
                <a:close/>
              </a:path>
            </a:pathLst>
          </a:custGeom>
          <a:solidFill>
            <a:srgbClr val="808184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1CBFB-7EFE-4FF6-B7BF-ACF9DC59A6B4}"/>
              </a:ext>
            </a:extLst>
          </p:cNvPr>
          <p:cNvSpPr txBox="1"/>
          <p:nvPr/>
        </p:nvSpPr>
        <p:spPr>
          <a:xfrm>
            <a:off x="2885334" y="63774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0515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u="sng" spc="-1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  <a:hlinkClick r:id="rId4"/>
              </a:rPr>
              <a:t>www.coastlinkbd.com</a:t>
            </a:r>
            <a:endParaRPr lang="en-US" sz="1800" b="1" dirty="0">
              <a:effectLst/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3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B7EF1-18F3-49BB-8E7D-0A43B8F7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26" y="68900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485140" marR="506730" indent="0" algn="just">
              <a:lnSpc>
                <a:spcPct val="102000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special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equipment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bulk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non-hazardous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cargoes,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standard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20-foot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container.</a:t>
            </a:r>
          </a:p>
          <a:p>
            <a:pPr marL="485140" marR="506730" indent="0" algn="just">
              <a:lnSpc>
                <a:spcPct val="102000"/>
              </a:lnSpc>
              <a:spcBef>
                <a:spcPts val="165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85140" marR="506730" indent="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special,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soft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tight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tank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volume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14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24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thousand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liters.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produced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polyethylene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material.</a:t>
            </a:r>
          </a:p>
          <a:p>
            <a:pPr marL="48514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does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Work?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48514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85140" marR="506730" indent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Installed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Normal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20-foot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process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takes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just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Minutes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After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Fitting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done,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Ready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8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Hazardous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Liquid.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Installation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done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WPL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Depot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premises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other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Place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Loading.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have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1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after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process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Installation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hook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Connecting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Device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FLEXITANK.</a:t>
            </a:r>
            <a:r>
              <a:rPr lang="en-US" sz="18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Pump,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commence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immediately.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take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approximate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30-40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minutes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depending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capacity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Pump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After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loading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completed,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Container,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along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valued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delivered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Carriers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Stack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onward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movement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Destination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point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Origin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transported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Road,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Rail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just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Normal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Shipping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would.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Either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Buyer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Agent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perform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Discharge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Destination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Origin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through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Worldwide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Network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Partners.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simple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procedure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able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Operations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Manual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Instruction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easy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handling.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After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Unloading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Pump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finished,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disposed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 </a:t>
            </a:r>
          </a:p>
          <a:p>
            <a:pPr marL="485140" marR="506730" indent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8514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carry?</a:t>
            </a:r>
          </a:p>
          <a:p>
            <a:pPr marL="48514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85140" marR="506095" indent="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almost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Hazardous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Liquids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both,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Industrial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applications.</a:t>
            </a:r>
            <a:r>
              <a:rPr lang="en-US" sz="18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Here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some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major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Items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suitable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Movements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marL="0" marR="0" indent="0"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485140" marR="506730" indent="0" algn="just">
              <a:lnSpc>
                <a:spcPct val="105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Edible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Oils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Fatty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Liquids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both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Liquid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semi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Solid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Form),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Juices,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Concentrates,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Syrups,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Water,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Wine,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Malt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Additives,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Pharmaceuticals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Animal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Extract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Oils,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Sorbitrate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Lubricants,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Technical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Additives,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Synthetic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Pitches,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Cleaning</a:t>
            </a:r>
            <a:r>
              <a:rPr lang="en-US" sz="1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Liquids,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Emulsions,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Glycerin,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Paints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Inks,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Fertilizers,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Latex,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Transformer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Oils.</a:t>
            </a:r>
          </a:p>
          <a:p>
            <a:pPr marL="713740" marR="506730" algn="just">
              <a:lnSpc>
                <a:spcPct val="105000"/>
              </a:lnSpc>
              <a:spcBef>
                <a:spcPts val="5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85140" marR="50673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Semi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Solid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Liquid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material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have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properties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Thick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storage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Low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Temperatures,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special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Heating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Pads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cover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order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maintain</a:t>
            </a:r>
            <a:r>
              <a:rPr lang="en-US" sz="18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Flow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Discharging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Operations.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Heating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installed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together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using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Steam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Hot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Water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allows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Temperature.</a:t>
            </a:r>
          </a:p>
          <a:p>
            <a:endParaRPr lang="en-US" dirty="0"/>
          </a:p>
        </p:txBody>
      </p:sp>
      <p:pic>
        <p:nvPicPr>
          <p:cNvPr id="4" name="Image 104">
            <a:extLst>
              <a:ext uri="{FF2B5EF4-FFF2-40B4-BE49-F238E27FC236}">
                <a16:creationId xmlns:a16="http://schemas.microsoft.com/office/drawing/2014/main" id="{5B9BDB98-9A80-45D4-87C1-3DB4503914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134" y="5206153"/>
            <a:ext cx="2061528" cy="1076932"/>
          </a:xfrm>
          <a:prstGeom prst="rect">
            <a:avLst/>
          </a:prstGeom>
        </p:spPr>
      </p:pic>
      <p:pic>
        <p:nvPicPr>
          <p:cNvPr id="5" name="Image 105">
            <a:extLst>
              <a:ext uri="{FF2B5EF4-FFF2-40B4-BE49-F238E27FC236}">
                <a16:creationId xmlns:a16="http://schemas.microsoft.com/office/drawing/2014/main" id="{25F1DE26-9E0A-4AAF-A0BA-378C34B2C82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5612" y="5206153"/>
            <a:ext cx="2061528" cy="1076932"/>
          </a:xfrm>
          <a:prstGeom prst="rect">
            <a:avLst/>
          </a:prstGeom>
        </p:spPr>
      </p:pic>
      <p:pic>
        <p:nvPicPr>
          <p:cNvPr id="6" name="Image 106">
            <a:extLst>
              <a:ext uri="{FF2B5EF4-FFF2-40B4-BE49-F238E27FC236}">
                <a16:creationId xmlns:a16="http://schemas.microsoft.com/office/drawing/2014/main" id="{17515DF2-E69F-4EEB-8673-72B8DB3A0AE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4995" y="5206153"/>
            <a:ext cx="2061528" cy="1076932"/>
          </a:xfrm>
          <a:prstGeom prst="rect">
            <a:avLst/>
          </a:prstGeom>
        </p:spPr>
      </p:pic>
      <p:pic>
        <p:nvPicPr>
          <p:cNvPr id="7" name="Image 107">
            <a:extLst>
              <a:ext uri="{FF2B5EF4-FFF2-40B4-BE49-F238E27FC236}">
                <a16:creationId xmlns:a16="http://schemas.microsoft.com/office/drawing/2014/main" id="{AC8221B9-2EF8-4BF3-9A8D-54C3EFF6BE9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14473" y="5144246"/>
            <a:ext cx="2061528" cy="1076932"/>
          </a:xfrm>
          <a:prstGeom prst="rect">
            <a:avLst/>
          </a:prstGeom>
        </p:spPr>
      </p:pic>
      <p:pic>
        <p:nvPicPr>
          <p:cNvPr id="8" name="Image 108">
            <a:extLst>
              <a:ext uri="{FF2B5EF4-FFF2-40B4-BE49-F238E27FC236}">
                <a16:creationId xmlns:a16="http://schemas.microsoft.com/office/drawing/2014/main" id="{AA299C78-46B1-4C04-83F9-9C248F9378E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10" y="4706957"/>
            <a:ext cx="1628033" cy="3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0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9050-D43D-4921-9A30-57C254DF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2275"/>
          </a:xfrm>
        </p:spPr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Advantage</a:t>
            </a:r>
            <a:r>
              <a:rPr lang="en-US" sz="1800" spc="1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F9357-977F-42A7-B1BB-1C94B91DF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ideal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economical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alternative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Standard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means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Tank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Containers,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Railways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Tank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Wagons,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Road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Tankers,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Drums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other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usual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methods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Shipping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Hazardous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Liquids..................</a:t>
            </a:r>
          </a:p>
          <a:p>
            <a:pPr marL="342900" marR="658495" lvl="0" indent="-34290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1187450" algn="l"/>
                <a:tab pos="1193165" algn="l"/>
              </a:tabLst>
            </a:pP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significantly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reduce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expenses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transportation.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comparison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1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tank-container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just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way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20-foot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container.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return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leg.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way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hidden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costs.</a:t>
            </a:r>
          </a:p>
          <a:p>
            <a:pPr marL="342900" marR="658495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1187450" algn="l"/>
                <a:tab pos="1193165" algn="l"/>
              </a:tabLst>
            </a:pP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packaging</a:t>
            </a:r>
            <a:r>
              <a:rPr lang="en-US" sz="11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material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Liquid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Cargoes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instead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using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Drums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thereby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saving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massive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30-40%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over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packaging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Costs.</a:t>
            </a:r>
            <a:endParaRPr lang="en-US" sz="11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658495" lvl="0" indent="-34290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1187450" algn="l"/>
                <a:tab pos="1193165" algn="l"/>
              </a:tabLst>
            </a:pP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save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90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loading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unloading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via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tanks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against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other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Methods.</a:t>
            </a:r>
          </a:p>
          <a:p>
            <a:pPr marL="342900" marR="657860" lvl="0" indent="-3429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1187450" algn="l"/>
                <a:tab pos="1193165" algn="l"/>
              </a:tabLst>
            </a:pP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clean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after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disposable.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every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loading,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New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provided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Chance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Contamination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extra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expenses.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Reduce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Losses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material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using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tanks.</a:t>
            </a:r>
          </a:p>
          <a:p>
            <a:pPr marL="342900" marR="658495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1187450" algn="l"/>
                <a:tab pos="1193165" algn="l"/>
              </a:tabLst>
            </a:pP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wastage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comparison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residue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left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0.1%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compared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1%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Loss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using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Drums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fact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even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using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Road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Tankers.</a:t>
            </a:r>
          </a:p>
          <a:p>
            <a:pPr marL="342900" marR="658495" lvl="0" indent="-34290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1187450" algn="l"/>
                <a:tab pos="1193165" algn="l"/>
              </a:tabLst>
            </a:pP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volume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transportation.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comparison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standard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packaging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drums.</a:t>
            </a:r>
            <a:r>
              <a:rPr lang="en-US" sz="11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Volume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increased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30</a:t>
            </a:r>
            <a:r>
              <a:rPr lang="en-US" sz="1100" spc="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%.</a:t>
            </a:r>
          </a:p>
          <a:p>
            <a:pPr marL="342900" marR="658495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1187450" algn="l"/>
                <a:tab pos="1193165" algn="l"/>
              </a:tabLst>
            </a:pP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possibility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Pilferage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Seal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Unit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chance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removal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Liquids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route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tanks</a:t>
            </a:r>
            <a:r>
              <a:rPr lang="en-US" sz="1100" spc="3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delivered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without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Intermediate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Overloads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1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diversions</a:t>
            </a:r>
          </a:p>
          <a:p>
            <a:pPr marL="0" indent="0">
              <a:buNone/>
            </a:pP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6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Guarantees: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over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since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years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end.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Their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design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features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suitable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Liquid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after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stringent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manufacturing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Controls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imposed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Competent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Authorities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Organizations.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Material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been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bettered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improved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superior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raw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material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known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robust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nature.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Stricter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quality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controls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applied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during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manufacturing</a:t>
            </a:r>
            <a:r>
              <a:rPr lang="en-US" sz="11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process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FLEXITANK.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Each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FLEXITANK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own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unique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identification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number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hence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Individual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Monitoring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usage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entire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Supply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Chain.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These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conditions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enable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Manufacturer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liable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responsible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1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incident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default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manufacturing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defect.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class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Insurance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coverage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case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Leak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Loss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shortfall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Manufacturers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side.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 104">
            <a:extLst>
              <a:ext uri="{FF2B5EF4-FFF2-40B4-BE49-F238E27FC236}">
                <a16:creationId xmlns:a16="http://schemas.microsoft.com/office/drawing/2014/main" id="{BB2A93AD-710C-4F91-A454-FEFD39F019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133" y="5206153"/>
            <a:ext cx="2095395" cy="1094624"/>
          </a:xfrm>
          <a:prstGeom prst="rect">
            <a:avLst/>
          </a:prstGeom>
        </p:spPr>
      </p:pic>
      <p:pic>
        <p:nvPicPr>
          <p:cNvPr id="5" name="Image 105">
            <a:extLst>
              <a:ext uri="{FF2B5EF4-FFF2-40B4-BE49-F238E27FC236}">
                <a16:creationId xmlns:a16="http://schemas.microsoft.com/office/drawing/2014/main" id="{2E1CF864-6E71-4AD3-A40E-5735903E0C3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5611" y="5206153"/>
            <a:ext cx="2095395" cy="1094624"/>
          </a:xfrm>
          <a:prstGeom prst="rect">
            <a:avLst/>
          </a:prstGeom>
        </p:spPr>
      </p:pic>
      <p:pic>
        <p:nvPicPr>
          <p:cNvPr id="6" name="Image 106">
            <a:extLst>
              <a:ext uri="{FF2B5EF4-FFF2-40B4-BE49-F238E27FC236}">
                <a16:creationId xmlns:a16="http://schemas.microsoft.com/office/drawing/2014/main" id="{B0D17250-B2A4-4E32-BAE3-D41912E7D89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4994" y="5206153"/>
            <a:ext cx="2095395" cy="1094624"/>
          </a:xfrm>
          <a:prstGeom prst="rect">
            <a:avLst/>
          </a:prstGeom>
        </p:spPr>
      </p:pic>
      <p:pic>
        <p:nvPicPr>
          <p:cNvPr id="7" name="Image 107">
            <a:extLst>
              <a:ext uri="{FF2B5EF4-FFF2-40B4-BE49-F238E27FC236}">
                <a16:creationId xmlns:a16="http://schemas.microsoft.com/office/drawing/2014/main" id="{4903CF56-4084-4636-B686-2D4AE38001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14472" y="5144246"/>
            <a:ext cx="2095395" cy="1094624"/>
          </a:xfrm>
          <a:prstGeom prst="rect">
            <a:avLst/>
          </a:prstGeom>
        </p:spPr>
      </p:pic>
      <p:pic>
        <p:nvPicPr>
          <p:cNvPr id="8" name="Image 108">
            <a:extLst>
              <a:ext uri="{FF2B5EF4-FFF2-40B4-BE49-F238E27FC236}">
                <a16:creationId xmlns:a16="http://schemas.microsoft.com/office/drawing/2014/main" id="{49A9928D-6B4C-4D0E-B074-142201B3F4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10" y="4706956"/>
            <a:ext cx="1654779" cy="3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7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7E5DA-F29E-4EA7-AFDB-A7858485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013"/>
            <a:ext cx="10515600" cy="5229950"/>
          </a:xfrm>
        </p:spPr>
        <p:txBody>
          <a:bodyPr>
            <a:normAutofit/>
          </a:bodyPr>
          <a:lstStyle/>
          <a:p>
            <a:pPr marL="869315" marR="57150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Whatever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needs,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CoastLink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Logistics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Ltd.,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tailor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solution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business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worldwide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network,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enables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door-to-door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movement,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visibility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control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ocean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freight.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dedicated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team,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assured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needs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both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quality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coverage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served.</a:t>
            </a:r>
          </a:p>
          <a:p>
            <a:pPr marL="869315" marR="5715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CSTL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identify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optimal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logistics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solution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terms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best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time-to-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variation.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Based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specific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requirements,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consolidate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LCL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(Less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Load)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arrange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FCL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(Full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Load)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needs.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term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relationships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carriers,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allows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offer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delivery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flexibility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competitive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price.</a:t>
            </a:r>
          </a:p>
          <a:p>
            <a:pPr marL="869315" marR="57150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CSTL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only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leading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forwarder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have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own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NVOCC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(Non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Vessel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Operating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Common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Carrier)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virtual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carrier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both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LCL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FCL.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carrier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able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issue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own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Bills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Lading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giving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opportunity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control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move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cargo.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able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visibility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transparency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shipments,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giving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peace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mind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safe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hands.</a:t>
            </a:r>
            <a:endParaRPr lang="en-US" sz="1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69315" marR="57150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CSTL’s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tracking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&amp;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tracing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transparency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along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entire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supply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chain.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Information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Management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complete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visibility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easily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take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updating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in-house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details.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online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systems,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able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offer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faster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document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processing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whilst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increasing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visibility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during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transit.</a:t>
            </a:r>
          </a:p>
          <a:p>
            <a:pPr marL="869315" marR="57150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CSTL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using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latest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forwarding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shipping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tools,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rely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manage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shipments’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specific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needs.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personal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commitment</a:t>
            </a:r>
            <a:r>
              <a:rPr lang="en-US" sz="15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5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deliver</a:t>
            </a:r>
            <a:r>
              <a:rPr lang="en-US" sz="15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proactive</a:t>
            </a:r>
            <a:r>
              <a:rPr lang="en-US" sz="15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worldwide</a:t>
            </a:r>
            <a:r>
              <a:rPr lang="en-US" sz="15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solutions</a:t>
            </a:r>
            <a:r>
              <a:rPr lang="en-US" sz="15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5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5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foundation</a:t>
            </a:r>
            <a:r>
              <a:rPr lang="en-US" sz="15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15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</a:t>
            </a:r>
            <a:r>
              <a:rPr lang="en-US" sz="15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built</a:t>
            </a:r>
            <a:r>
              <a:rPr lang="en-US" sz="1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upon.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5922A3-4350-4B8F-802D-A3FC51869011}"/>
              </a:ext>
            </a:extLst>
          </p:cNvPr>
          <p:cNvGrpSpPr>
            <a:grpSpLocks/>
          </p:cNvGrpSpPr>
          <p:nvPr/>
        </p:nvGrpSpPr>
        <p:grpSpPr>
          <a:xfrm>
            <a:off x="9130145" y="351895"/>
            <a:ext cx="2223655" cy="581888"/>
            <a:chOff x="0" y="0"/>
            <a:chExt cx="2223655" cy="581888"/>
          </a:xfrm>
        </p:grpSpPr>
        <p:pic>
          <p:nvPicPr>
            <p:cNvPr id="5" name="Image 8">
              <a:extLst>
                <a:ext uri="{FF2B5EF4-FFF2-40B4-BE49-F238E27FC236}">
                  <a16:creationId xmlns:a16="http://schemas.microsoft.com/office/drawing/2014/main" id="{B9E52143-F7DB-40D3-BA5B-E2005043326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223655" cy="581888"/>
            </a:xfrm>
            <a:prstGeom prst="rect">
              <a:avLst/>
            </a:prstGeom>
          </p:spPr>
        </p:pic>
        <p:sp>
          <p:nvSpPr>
            <p:cNvPr id="6" name="Graphic 9">
              <a:extLst>
                <a:ext uri="{FF2B5EF4-FFF2-40B4-BE49-F238E27FC236}">
                  <a16:creationId xmlns:a16="http://schemas.microsoft.com/office/drawing/2014/main" id="{27C3DA7D-603D-473C-A142-2CBFF772455D}"/>
                </a:ext>
              </a:extLst>
            </p:cNvPr>
            <p:cNvSpPr/>
            <p:nvPr/>
          </p:nvSpPr>
          <p:spPr>
            <a:xfrm>
              <a:off x="52476" y="16763"/>
              <a:ext cx="2122805" cy="492125"/>
            </a:xfrm>
            <a:custGeom>
              <a:avLst/>
              <a:gdLst/>
              <a:ahLst/>
              <a:cxnLst/>
              <a:rect l="l" t="t" r="r" b="b"/>
              <a:pathLst>
                <a:path w="2122805" h="492125">
                  <a:moveTo>
                    <a:pt x="2122258" y="0"/>
                  </a:moveTo>
                  <a:lnTo>
                    <a:pt x="353720" y="0"/>
                  </a:lnTo>
                  <a:lnTo>
                    <a:pt x="296345" y="3220"/>
                  </a:lnTo>
                  <a:lnTo>
                    <a:pt x="241918" y="12543"/>
                  </a:lnTo>
                  <a:lnTo>
                    <a:pt x="191166" y="27463"/>
                  </a:lnTo>
                  <a:lnTo>
                    <a:pt x="144819" y="47473"/>
                  </a:lnTo>
                  <a:lnTo>
                    <a:pt x="103603" y="72066"/>
                  </a:lnTo>
                  <a:lnTo>
                    <a:pt x="68248" y="100735"/>
                  </a:lnTo>
                  <a:lnTo>
                    <a:pt x="39482" y="132975"/>
                  </a:lnTo>
                  <a:lnTo>
                    <a:pt x="18033" y="168278"/>
                  </a:lnTo>
                  <a:lnTo>
                    <a:pt x="4629" y="206139"/>
                  </a:lnTo>
                  <a:lnTo>
                    <a:pt x="0" y="246049"/>
                  </a:lnTo>
                  <a:lnTo>
                    <a:pt x="4629" y="285960"/>
                  </a:lnTo>
                  <a:lnTo>
                    <a:pt x="18033" y="323820"/>
                  </a:lnTo>
                  <a:lnTo>
                    <a:pt x="39482" y="359124"/>
                  </a:lnTo>
                  <a:lnTo>
                    <a:pt x="68248" y="391363"/>
                  </a:lnTo>
                  <a:lnTo>
                    <a:pt x="103603" y="420033"/>
                  </a:lnTo>
                  <a:lnTo>
                    <a:pt x="144819" y="444626"/>
                  </a:lnTo>
                  <a:lnTo>
                    <a:pt x="191166" y="464636"/>
                  </a:lnTo>
                  <a:lnTo>
                    <a:pt x="241918" y="479555"/>
                  </a:lnTo>
                  <a:lnTo>
                    <a:pt x="296345" y="488879"/>
                  </a:lnTo>
                  <a:lnTo>
                    <a:pt x="353720" y="492099"/>
                  </a:lnTo>
                  <a:lnTo>
                    <a:pt x="2122258" y="492099"/>
                  </a:lnTo>
                  <a:lnTo>
                    <a:pt x="2064884" y="488879"/>
                  </a:lnTo>
                  <a:lnTo>
                    <a:pt x="2010458" y="479555"/>
                  </a:lnTo>
                  <a:lnTo>
                    <a:pt x="1959708" y="464636"/>
                  </a:lnTo>
                  <a:lnTo>
                    <a:pt x="1913362" y="444626"/>
                  </a:lnTo>
                  <a:lnTo>
                    <a:pt x="1872148" y="420033"/>
                  </a:lnTo>
                  <a:lnTo>
                    <a:pt x="1836795" y="391363"/>
                  </a:lnTo>
                  <a:lnTo>
                    <a:pt x="1808030" y="359124"/>
                  </a:lnTo>
                  <a:lnTo>
                    <a:pt x="1786583" y="323820"/>
                  </a:lnTo>
                  <a:lnTo>
                    <a:pt x="1773180" y="285960"/>
                  </a:lnTo>
                  <a:lnTo>
                    <a:pt x="1768551" y="246049"/>
                  </a:lnTo>
                  <a:lnTo>
                    <a:pt x="1773180" y="206139"/>
                  </a:lnTo>
                  <a:lnTo>
                    <a:pt x="1786583" y="168278"/>
                  </a:lnTo>
                  <a:lnTo>
                    <a:pt x="1808030" y="132975"/>
                  </a:lnTo>
                  <a:lnTo>
                    <a:pt x="1836795" y="100735"/>
                  </a:lnTo>
                  <a:lnTo>
                    <a:pt x="1872148" y="72066"/>
                  </a:lnTo>
                  <a:lnTo>
                    <a:pt x="1913362" y="47473"/>
                  </a:lnTo>
                  <a:lnTo>
                    <a:pt x="1959708" y="27463"/>
                  </a:lnTo>
                  <a:lnTo>
                    <a:pt x="2010458" y="12543"/>
                  </a:lnTo>
                  <a:lnTo>
                    <a:pt x="2064884" y="3220"/>
                  </a:lnTo>
                  <a:lnTo>
                    <a:pt x="2122258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10">
              <a:extLst>
                <a:ext uri="{FF2B5EF4-FFF2-40B4-BE49-F238E27FC236}">
                  <a16:creationId xmlns:a16="http://schemas.microsoft.com/office/drawing/2014/main" id="{106A3FB1-A75E-404D-BA48-FFD128B1D533}"/>
                </a:ext>
              </a:extLst>
            </p:cNvPr>
            <p:cNvSpPr/>
            <p:nvPr/>
          </p:nvSpPr>
          <p:spPr>
            <a:xfrm>
              <a:off x="52476" y="16763"/>
              <a:ext cx="2122805" cy="492125"/>
            </a:xfrm>
            <a:custGeom>
              <a:avLst/>
              <a:gdLst/>
              <a:ahLst/>
              <a:cxnLst/>
              <a:rect l="l" t="t" r="r" b="b"/>
              <a:pathLst>
                <a:path w="2122805" h="492125">
                  <a:moveTo>
                    <a:pt x="353720" y="0"/>
                  </a:moveTo>
                  <a:lnTo>
                    <a:pt x="2122258" y="0"/>
                  </a:lnTo>
                  <a:lnTo>
                    <a:pt x="2064884" y="3220"/>
                  </a:lnTo>
                  <a:lnTo>
                    <a:pt x="2010458" y="12543"/>
                  </a:lnTo>
                  <a:lnTo>
                    <a:pt x="1959708" y="27463"/>
                  </a:lnTo>
                  <a:lnTo>
                    <a:pt x="1913362" y="47473"/>
                  </a:lnTo>
                  <a:lnTo>
                    <a:pt x="1872148" y="72066"/>
                  </a:lnTo>
                  <a:lnTo>
                    <a:pt x="1836795" y="100735"/>
                  </a:lnTo>
                  <a:lnTo>
                    <a:pt x="1808030" y="132975"/>
                  </a:lnTo>
                  <a:lnTo>
                    <a:pt x="1786583" y="168278"/>
                  </a:lnTo>
                  <a:lnTo>
                    <a:pt x="1773180" y="206139"/>
                  </a:lnTo>
                  <a:lnTo>
                    <a:pt x="1768551" y="246049"/>
                  </a:lnTo>
                  <a:lnTo>
                    <a:pt x="1773180" y="285960"/>
                  </a:lnTo>
                  <a:lnTo>
                    <a:pt x="1786583" y="323820"/>
                  </a:lnTo>
                  <a:lnTo>
                    <a:pt x="1808030" y="359124"/>
                  </a:lnTo>
                  <a:lnTo>
                    <a:pt x="1836795" y="391363"/>
                  </a:lnTo>
                  <a:lnTo>
                    <a:pt x="1872148" y="420033"/>
                  </a:lnTo>
                  <a:lnTo>
                    <a:pt x="1913362" y="444626"/>
                  </a:lnTo>
                  <a:lnTo>
                    <a:pt x="1959708" y="464636"/>
                  </a:lnTo>
                  <a:lnTo>
                    <a:pt x="2010458" y="479555"/>
                  </a:lnTo>
                  <a:lnTo>
                    <a:pt x="2064884" y="488879"/>
                  </a:lnTo>
                  <a:lnTo>
                    <a:pt x="2122258" y="492099"/>
                  </a:lnTo>
                  <a:lnTo>
                    <a:pt x="353720" y="492099"/>
                  </a:lnTo>
                  <a:lnTo>
                    <a:pt x="296345" y="488879"/>
                  </a:lnTo>
                  <a:lnTo>
                    <a:pt x="241918" y="479555"/>
                  </a:lnTo>
                  <a:lnTo>
                    <a:pt x="191166" y="464636"/>
                  </a:lnTo>
                  <a:lnTo>
                    <a:pt x="144819" y="444626"/>
                  </a:lnTo>
                  <a:lnTo>
                    <a:pt x="103603" y="420033"/>
                  </a:lnTo>
                  <a:lnTo>
                    <a:pt x="68248" y="391363"/>
                  </a:lnTo>
                  <a:lnTo>
                    <a:pt x="39482" y="359124"/>
                  </a:lnTo>
                  <a:lnTo>
                    <a:pt x="18033" y="323820"/>
                  </a:lnTo>
                  <a:lnTo>
                    <a:pt x="4629" y="285960"/>
                  </a:lnTo>
                  <a:lnTo>
                    <a:pt x="0" y="246049"/>
                  </a:lnTo>
                  <a:lnTo>
                    <a:pt x="4629" y="206139"/>
                  </a:lnTo>
                  <a:lnTo>
                    <a:pt x="18033" y="168278"/>
                  </a:lnTo>
                  <a:lnTo>
                    <a:pt x="39482" y="132975"/>
                  </a:lnTo>
                  <a:lnTo>
                    <a:pt x="68248" y="100735"/>
                  </a:lnTo>
                  <a:lnTo>
                    <a:pt x="103603" y="72066"/>
                  </a:lnTo>
                  <a:lnTo>
                    <a:pt x="144819" y="47473"/>
                  </a:lnTo>
                  <a:lnTo>
                    <a:pt x="191166" y="27463"/>
                  </a:lnTo>
                  <a:lnTo>
                    <a:pt x="241918" y="12543"/>
                  </a:lnTo>
                  <a:lnTo>
                    <a:pt x="296345" y="3220"/>
                  </a:lnTo>
                  <a:lnTo>
                    <a:pt x="353720" y="0"/>
                  </a:lnTo>
                  <a:close/>
                </a:path>
              </a:pathLst>
            </a:custGeom>
            <a:ln w="9525">
              <a:solidFill>
                <a:srgbClr val="E0E0E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0BD8A36E-6871-4A36-8691-B553CBA17E18}"/>
                </a:ext>
              </a:extLst>
            </p:cNvPr>
            <p:cNvSpPr txBox="1"/>
            <p:nvPr/>
          </p:nvSpPr>
          <p:spPr>
            <a:xfrm>
              <a:off x="534543" y="178231"/>
              <a:ext cx="902335" cy="228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marR="0">
                <a:lnSpc>
                  <a:spcPts val="176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7F7F7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about</a:t>
              </a:r>
              <a:r>
                <a:rPr lang="en-US" sz="1800" spc="140" dirty="0">
                  <a:solidFill>
                    <a:srgbClr val="7F7F7F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spc="-25" dirty="0">
                  <a:solidFill>
                    <a:srgbClr val="7F7F7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us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AE342FF5-DE6A-4DCA-9CB6-1898122570A7}"/>
                </a:ext>
              </a:extLst>
            </p:cNvPr>
            <p:cNvSpPr txBox="1"/>
            <p:nvPr/>
          </p:nvSpPr>
          <p:spPr>
            <a:xfrm>
              <a:off x="1963775" y="185013"/>
              <a:ext cx="189230" cy="3175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marR="0">
                <a:lnSpc>
                  <a:spcPts val="245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500" spc="-50">
                  <a:solidFill>
                    <a:srgbClr val="7F7F7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0" name="Image 14">
            <a:extLst>
              <a:ext uri="{FF2B5EF4-FFF2-40B4-BE49-F238E27FC236}">
                <a16:creationId xmlns:a16="http://schemas.microsoft.com/office/drawing/2014/main" id="{9B849F4B-4FCE-42B3-9A13-2E29BB0E117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5504" y="5726520"/>
            <a:ext cx="1819560" cy="1030824"/>
          </a:xfrm>
          <a:prstGeom prst="rect">
            <a:avLst/>
          </a:prstGeom>
        </p:spPr>
      </p:pic>
      <p:pic>
        <p:nvPicPr>
          <p:cNvPr id="11" name="Image 15">
            <a:extLst>
              <a:ext uri="{FF2B5EF4-FFF2-40B4-BE49-F238E27FC236}">
                <a16:creationId xmlns:a16="http://schemas.microsoft.com/office/drawing/2014/main" id="{ECC86A3A-2BAD-405F-9F50-80C9819CD4C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4834" y="5747019"/>
            <a:ext cx="1792228" cy="1010325"/>
          </a:xfrm>
          <a:prstGeom prst="rect">
            <a:avLst/>
          </a:prstGeom>
        </p:spPr>
      </p:pic>
      <p:pic>
        <p:nvPicPr>
          <p:cNvPr id="12" name="Image 16">
            <a:extLst>
              <a:ext uri="{FF2B5EF4-FFF2-40B4-BE49-F238E27FC236}">
                <a16:creationId xmlns:a16="http://schemas.microsoft.com/office/drawing/2014/main" id="{B1FAA79D-88AE-4D53-8B07-2EFAE6F8324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1141" y="5747019"/>
            <a:ext cx="1795156" cy="1010324"/>
          </a:xfrm>
          <a:prstGeom prst="rect">
            <a:avLst/>
          </a:prstGeom>
        </p:spPr>
      </p:pic>
      <p:pic>
        <p:nvPicPr>
          <p:cNvPr id="13" name="Image 17">
            <a:extLst>
              <a:ext uri="{FF2B5EF4-FFF2-40B4-BE49-F238E27FC236}">
                <a16:creationId xmlns:a16="http://schemas.microsoft.com/office/drawing/2014/main" id="{D75720ED-1F68-4C07-825B-C07BD962DFF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84308" y="5747019"/>
            <a:ext cx="1977698" cy="10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8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A7735-402F-42EB-8B7F-3DA41AE80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581"/>
            <a:ext cx="10515600" cy="5077382"/>
          </a:xfrm>
        </p:spPr>
        <p:txBody>
          <a:bodyPr>
            <a:normAutofit fontScale="62500" lnSpcReduction="20000"/>
          </a:bodyPr>
          <a:lstStyle/>
          <a:p>
            <a:pPr marL="870585" marR="0">
              <a:spcBef>
                <a:spcPts val="405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</a:t>
            </a:r>
            <a:r>
              <a:rPr lang="en-US" sz="18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4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Worldwide</a:t>
            </a:r>
            <a:r>
              <a:rPr lang="en-US" sz="1800" spc="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shipping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Consolidations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Loads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Tank</a:t>
            </a: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35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870585" marR="0">
              <a:spcBef>
                <a:spcPts val="5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Domestic</a:t>
            </a:r>
            <a:r>
              <a:rPr lang="en-US" sz="1800" spc="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800" spc="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Export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Warehousing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&amp;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Packing</a:t>
            </a: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4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870585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</a:t>
            </a:r>
            <a:r>
              <a:rPr lang="en-US" sz="1800" spc="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Traffic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US" sz="18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r>
              <a:rPr lang="en-US" sz="18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r>
              <a:rPr lang="en-US" sz="18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IGM</a:t>
            </a:r>
            <a:r>
              <a:rPr lang="en-US" sz="1800" spc="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Submission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Inland</a:t>
            </a:r>
            <a:r>
              <a:rPr lang="en-US" sz="1800" spc="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Warehousing</a:t>
            </a: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14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870585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800" spc="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Insurance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800" spc="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Insurance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Specialist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Liability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Coverage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Door-to-Door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Insurance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Local</a:t>
            </a:r>
            <a:r>
              <a:rPr lang="en-US" sz="1800" spc="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responsive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representation</a:t>
            </a: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14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870585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Customs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broker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ACE</a:t>
            </a:r>
            <a:r>
              <a:rPr lang="en-US" sz="18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Filing,</a:t>
            </a:r>
            <a:r>
              <a:rPr lang="en-US" sz="18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ISF</a:t>
            </a:r>
            <a:r>
              <a:rPr lang="en-US" sz="18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Compliance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FDA,</a:t>
            </a:r>
            <a:r>
              <a:rPr lang="en-US" sz="1800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USDA</a:t>
            </a:r>
            <a:r>
              <a:rPr lang="en-US" sz="18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Processing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C-TPAT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Certified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Continuous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Bonds</a:t>
            </a: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4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870585" marR="0">
              <a:spcBef>
                <a:spcPts val="0"/>
              </a:spcBef>
              <a:spcAft>
                <a:spcPts val="0"/>
              </a:spcAft>
            </a:pP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Automation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Track</a:t>
            </a:r>
            <a:r>
              <a:rPr lang="en-US" sz="1800" spc="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Trace</a:t>
            </a:r>
            <a:r>
              <a:rPr lang="en-US" sz="1800" spc="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Shipments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Electronic</a:t>
            </a:r>
            <a:r>
              <a:rPr lang="en-US" sz="1800" spc="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Data</a:t>
            </a:r>
            <a:r>
              <a:rPr lang="en-US" sz="1800" spc="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Interchange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Customized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Reports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-"/>
              <a:tabLst>
                <a:tab pos="962660" algn="l"/>
              </a:tabLst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</a:t>
            </a:r>
            <a:r>
              <a:rPr lang="en-US" sz="18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Application</a:t>
            </a:r>
            <a:r>
              <a:rPr lang="en-US" sz="1800" spc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E3F07A-0C67-4D7C-BD2E-61FA33637931}"/>
              </a:ext>
            </a:extLst>
          </p:cNvPr>
          <p:cNvGrpSpPr>
            <a:grpSpLocks/>
          </p:cNvGrpSpPr>
          <p:nvPr/>
        </p:nvGrpSpPr>
        <p:grpSpPr>
          <a:xfrm>
            <a:off x="9130145" y="356225"/>
            <a:ext cx="2223655" cy="581888"/>
            <a:chOff x="0" y="0"/>
            <a:chExt cx="2223655" cy="581888"/>
          </a:xfrm>
        </p:grpSpPr>
        <p:pic>
          <p:nvPicPr>
            <p:cNvPr id="5" name="Image 19">
              <a:extLst>
                <a:ext uri="{FF2B5EF4-FFF2-40B4-BE49-F238E27FC236}">
                  <a16:creationId xmlns:a16="http://schemas.microsoft.com/office/drawing/2014/main" id="{0636E622-B295-415C-A93D-A8B590474EE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223655" cy="581888"/>
            </a:xfrm>
            <a:prstGeom prst="rect">
              <a:avLst/>
            </a:prstGeom>
          </p:spPr>
        </p:pic>
        <p:sp>
          <p:nvSpPr>
            <p:cNvPr id="6" name="Graphic 20">
              <a:extLst>
                <a:ext uri="{FF2B5EF4-FFF2-40B4-BE49-F238E27FC236}">
                  <a16:creationId xmlns:a16="http://schemas.microsoft.com/office/drawing/2014/main" id="{5F82EF74-D94C-4EB0-B891-15CF50DCD70F}"/>
                </a:ext>
              </a:extLst>
            </p:cNvPr>
            <p:cNvSpPr/>
            <p:nvPr/>
          </p:nvSpPr>
          <p:spPr>
            <a:xfrm>
              <a:off x="52489" y="16763"/>
              <a:ext cx="2122805" cy="492125"/>
            </a:xfrm>
            <a:custGeom>
              <a:avLst/>
              <a:gdLst/>
              <a:ahLst/>
              <a:cxnLst/>
              <a:rect l="l" t="t" r="r" b="b"/>
              <a:pathLst>
                <a:path w="2122805" h="492125">
                  <a:moveTo>
                    <a:pt x="2122246" y="0"/>
                  </a:moveTo>
                  <a:lnTo>
                    <a:pt x="353707" y="0"/>
                  </a:lnTo>
                  <a:lnTo>
                    <a:pt x="296333" y="3220"/>
                  </a:lnTo>
                  <a:lnTo>
                    <a:pt x="241907" y="12543"/>
                  </a:lnTo>
                  <a:lnTo>
                    <a:pt x="191156" y="27463"/>
                  </a:lnTo>
                  <a:lnTo>
                    <a:pt x="144810" y="47473"/>
                  </a:lnTo>
                  <a:lnTo>
                    <a:pt x="103597" y="72066"/>
                  </a:lnTo>
                  <a:lnTo>
                    <a:pt x="68243" y="100735"/>
                  </a:lnTo>
                  <a:lnTo>
                    <a:pt x="39479" y="132975"/>
                  </a:lnTo>
                  <a:lnTo>
                    <a:pt x="18031" y="168278"/>
                  </a:lnTo>
                  <a:lnTo>
                    <a:pt x="4629" y="206139"/>
                  </a:lnTo>
                  <a:lnTo>
                    <a:pt x="0" y="246049"/>
                  </a:lnTo>
                  <a:lnTo>
                    <a:pt x="4629" y="285960"/>
                  </a:lnTo>
                  <a:lnTo>
                    <a:pt x="18031" y="323820"/>
                  </a:lnTo>
                  <a:lnTo>
                    <a:pt x="39479" y="359124"/>
                  </a:lnTo>
                  <a:lnTo>
                    <a:pt x="68243" y="391363"/>
                  </a:lnTo>
                  <a:lnTo>
                    <a:pt x="103597" y="420033"/>
                  </a:lnTo>
                  <a:lnTo>
                    <a:pt x="144810" y="444626"/>
                  </a:lnTo>
                  <a:lnTo>
                    <a:pt x="191156" y="464636"/>
                  </a:lnTo>
                  <a:lnTo>
                    <a:pt x="241907" y="479555"/>
                  </a:lnTo>
                  <a:lnTo>
                    <a:pt x="296333" y="488879"/>
                  </a:lnTo>
                  <a:lnTo>
                    <a:pt x="353707" y="492099"/>
                  </a:lnTo>
                  <a:lnTo>
                    <a:pt x="2122246" y="492099"/>
                  </a:lnTo>
                  <a:lnTo>
                    <a:pt x="2064872" y="488879"/>
                  </a:lnTo>
                  <a:lnTo>
                    <a:pt x="2010445" y="479555"/>
                  </a:lnTo>
                  <a:lnTo>
                    <a:pt x="1959695" y="464636"/>
                  </a:lnTo>
                  <a:lnTo>
                    <a:pt x="1913349" y="444626"/>
                  </a:lnTo>
                  <a:lnTo>
                    <a:pt x="1872135" y="420033"/>
                  </a:lnTo>
                  <a:lnTo>
                    <a:pt x="1836782" y="391363"/>
                  </a:lnTo>
                  <a:lnTo>
                    <a:pt x="1808017" y="359124"/>
                  </a:lnTo>
                  <a:lnTo>
                    <a:pt x="1786570" y="323820"/>
                  </a:lnTo>
                  <a:lnTo>
                    <a:pt x="1773167" y="285960"/>
                  </a:lnTo>
                  <a:lnTo>
                    <a:pt x="1768538" y="246049"/>
                  </a:lnTo>
                  <a:lnTo>
                    <a:pt x="1773167" y="206139"/>
                  </a:lnTo>
                  <a:lnTo>
                    <a:pt x="1786570" y="168278"/>
                  </a:lnTo>
                  <a:lnTo>
                    <a:pt x="1808017" y="132975"/>
                  </a:lnTo>
                  <a:lnTo>
                    <a:pt x="1836782" y="100735"/>
                  </a:lnTo>
                  <a:lnTo>
                    <a:pt x="1872135" y="72066"/>
                  </a:lnTo>
                  <a:lnTo>
                    <a:pt x="1913349" y="47473"/>
                  </a:lnTo>
                  <a:lnTo>
                    <a:pt x="1959695" y="27463"/>
                  </a:lnTo>
                  <a:lnTo>
                    <a:pt x="2010445" y="12543"/>
                  </a:lnTo>
                  <a:lnTo>
                    <a:pt x="2064872" y="3220"/>
                  </a:lnTo>
                  <a:lnTo>
                    <a:pt x="2122246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21">
              <a:extLst>
                <a:ext uri="{FF2B5EF4-FFF2-40B4-BE49-F238E27FC236}">
                  <a16:creationId xmlns:a16="http://schemas.microsoft.com/office/drawing/2014/main" id="{5091547F-36DF-4BDE-BF13-2B50965D1B24}"/>
                </a:ext>
              </a:extLst>
            </p:cNvPr>
            <p:cNvSpPr/>
            <p:nvPr/>
          </p:nvSpPr>
          <p:spPr>
            <a:xfrm>
              <a:off x="52489" y="16763"/>
              <a:ext cx="2122805" cy="492125"/>
            </a:xfrm>
            <a:custGeom>
              <a:avLst/>
              <a:gdLst/>
              <a:ahLst/>
              <a:cxnLst/>
              <a:rect l="l" t="t" r="r" b="b"/>
              <a:pathLst>
                <a:path w="2122805" h="492125">
                  <a:moveTo>
                    <a:pt x="353707" y="0"/>
                  </a:moveTo>
                  <a:lnTo>
                    <a:pt x="2122246" y="0"/>
                  </a:lnTo>
                  <a:lnTo>
                    <a:pt x="2064872" y="3220"/>
                  </a:lnTo>
                  <a:lnTo>
                    <a:pt x="2010445" y="12543"/>
                  </a:lnTo>
                  <a:lnTo>
                    <a:pt x="1959695" y="27463"/>
                  </a:lnTo>
                  <a:lnTo>
                    <a:pt x="1913349" y="47473"/>
                  </a:lnTo>
                  <a:lnTo>
                    <a:pt x="1872135" y="72066"/>
                  </a:lnTo>
                  <a:lnTo>
                    <a:pt x="1836782" y="100735"/>
                  </a:lnTo>
                  <a:lnTo>
                    <a:pt x="1808017" y="132975"/>
                  </a:lnTo>
                  <a:lnTo>
                    <a:pt x="1786570" y="168278"/>
                  </a:lnTo>
                  <a:lnTo>
                    <a:pt x="1773167" y="206139"/>
                  </a:lnTo>
                  <a:lnTo>
                    <a:pt x="1768538" y="246049"/>
                  </a:lnTo>
                  <a:lnTo>
                    <a:pt x="1773167" y="285960"/>
                  </a:lnTo>
                  <a:lnTo>
                    <a:pt x="1786570" y="323820"/>
                  </a:lnTo>
                  <a:lnTo>
                    <a:pt x="1808017" y="359124"/>
                  </a:lnTo>
                  <a:lnTo>
                    <a:pt x="1836782" y="391363"/>
                  </a:lnTo>
                  <a:lnTo>
                    <a:pt x="1872135" y="420033"/>
                  </a:lnTo>
                  <a:lnTo>
                    <a:pt x="1913349" y="444626"/>
                  </a:lnTo>
                  <a:lnTo>
                    <a:pt x="1959695" y="464636"/>
                  </a:lnTo>
                  <a:lnTo>
                    <a:pt x="2010445" y="479555"/>
                  </a:lnTo>
                  <a:lnTo>
                    <a:pt x="2064872" y="488879"/>
                  </a:lnTo>
                  <a:lnTo>
                    <a:pt x="2122246" y="492099"/>
                  </a:lnTo>
                  <a:lnTo>
                    <a:pt x="353707" y="492099"/>
                  </a:lnTo>
                  <a:lnTo>
                    <a:pt x="296333" y="488879"/>
                  </a:lnTo>
                  <a:lnTo>
                    <a:pt x="241907" y="479555"/>
                  </a:lnTo>
                  <a:lnTo>
                    <a:pt x="191156" y="464636"/>
                  </a:lnTo>
                  <a:lnTo>
                    <a:pt x="144810" y="444626"/>
                  </a:lnTo>
                  <a:lnTo>
                    <a:pt x="103597" y="420033"/>
                  </a:lnTo>
                  <a:lnTo>
                    <a:pt x="68243" y="391363"/>
                  </a:lnTo>
                  <a:lnTo>
                    <a:pt x="39479" y="359124"/>
                  </a:lnTo>
                  <a:lnTo>
                    <a:pt x="18031" y="323820"/>
                  </a:lnTo>
                  <a:lnTo>
                    <a:pt x="4629" y="285960"/>
                  </a:lnTo>
                  <a:lnTo>
                    <a:pt x="0" y="246049"/>
                  </a:lnTo>
                  <a:lnTo>
                    <a:pt x="4629" y="206139"/>
                  </a:lnTo>
                  <a:lnTo>
                    <a:pt x="18031" y="168278"/>
                  </a:lnTo>
                  <a:lnTo>
                    <a:pt x="39479" y="132975"/>
                  </a:lnTo>
                  <a:lnTo>
                    <a:pt x="68243" y="100735"/>
                  </a:lnTo>
                  <a:lnTo>
                    <a:pt x="103597" y="72066"/>
                  </a:lnTo>
                  <a:lnTo>
                    <a:pt x="144810" y="47473"/>
                  </a:lnTo>
                  <a:lnTo>
                    <a:pt x="191156" y="27463"/>
                  </a:lnTo>
                  <a:lnTo>
                    <a:pt x="241907" y="12543"/>
                  </a:lnTo>
                  <a:lnTo>
                    <a:pt x="296333" y="3220"/>
                  </a:lnTo>
                  <a:lnTo>
                    <a:pt x="353707" y="0"/>
                  </a:lnTo>
                  <a:close/>
                </a:path>
              </a:pathLst>
            </a:custGeom>
            <a:ln w="9525">
              <a:solidFill>
                <a:srgbClr val="E0E0E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F997BED1-9EEE-4A3B-B938-CF9420C94432}"/>
                </a:ext>
              </a:extLst>
            </p:cNvPr>
            <p:cNvSpPr txBox="1"/>
            <p:nvPr/>
          </p:nvSpPr>
          <p:spPr>
            <a:xfrm>
              <a:off x="534543" y="178231"/>
              <a:ext cx="864235" cy="228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marR="0">
                <a:lnSpc>
                  <a:spcPts val="176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spc="-10" dirty="0">
                  <a:solidFill>
                    <a:srgbClr val="7F7F7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services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264F1A5B-96AC-4AE6-9087-77C3BD42AFBD}"/>
                </a:ext>
              </a:extLst>
            </p:cNvPr>
            <p:cNvSpPr txBox="1"/>
            <p:nvPr/>
          </p:nvSpPr>
          <p:spPr>
            <a:xfrm>
              <a:off x="1963775" y="185013"/>
              <a:ext cx="189230" cy="3175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marR="0">
                <a:lnSpc>
                  <a:spcPts val="245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500" spc="-50">
                  <a:solidFill>
                    <a:srgbClr val="7F7F7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0" name="Image 25">
            <a:extLst>
              <a:ext uri="{FF2B5EF4-FFF2-40B4-BE49-F238E27FC236}">
                <a16:creationId xmlns:a16="http://schemas.microsoft.com/office/drawing/2014/main" id="{57DCFA2F-41CD-4307-8352-9F0FFB92A67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8806" y="981743"/>
            <a:ext cx="2048826" cy="1094593"/>
          </a:xfrm>
          <a:prstGeom prst="rect">
            <a:avLst/>
          </a:prstGeom>
        </p:spPr>
      </p:pic>
      <p:pic>
        <p:nvPicPr>
          <p:cNvPr id="11" name="Image 26">
            <a:extLst>
              <a:ext uri="{FF2B5EF4-FFF2-40B4-BE49-F238E27FC236}">
                <a16:creationId xmlns:a16="http://schemas.microsoft.com/office/drawing/2014/main" id="{93A51EDB-AED2-426C-B4B7-C423C4170BD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8806" y="2135610"/>
            <a:ext cx="1926274" cy="1084118"/>
          </a:xfrm>
          <a:prstGeom prst="rect">
            <a:avLst/>
          </a:prstGeom>
        </p:spPr>
      </p:pic>
      <p:pic>
        <p:nvPicPr>
          <p:cNvPr id="12" name="Image 27">
            <a:extLst>
              <a:ext uri="{FF2B5EF4-FFF2-40B4-BE49-F238E27FC236}">
                <a16:creationId xmlns:a16="http://schemas.microsoft.com/office/drawing/2014/main" id="{DF1E4FD7-8496-4C4D-A31B-50DA79FCA02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8806" y="4920903"/>
            <a:ext cx="1926274" cy="1084118"/>
          </a:xfrm>
          <a:prstGeom prst="rect">
            <a:avLst/>
          </a:prstGeom>
        </p:spPr>
      </p:pic>
      <p:pic>
        <p:nvPicPr>
          <p:cNvPr id="13" name="Image 28">
            <a:extLst>
              <a:ext uri="{FF2B5EF4-FFF2-40B4-BE49-F238E27FC236}">
                <a16:creationId xmlns:a16="http://schemas.microsoft.com/office/drawing/2014/main" id="{0E145CA5-707A-4C7F-9350-9D60D3DD13D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48806" y="3573592"/>
            <a:ext cx="1952461" cy="11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5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D239-E5D4-4880-ADF5-35B865A4E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024"/>
            <a:ext cx="10515600" cy="5306939"/>
          </a:xfrm>
        </p:spPr>
        <p:txBody>
          <a:bodyPr>
            <a:normAutofit/>
          </a:bodyPr>
          <a:lstStyle/>
          <a:p>
            <a:pPr marL="0" marR="0" indent="0">
              <a:spcBef>
                <a:spcPts val="125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342900" marR="580390" lvl="0" indent="-34290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12190" algn="l"/>
              </a:tabLst>
            </a:pPr>
            <a:r>
              <a:rPr lang="en-US" sz="1200" spc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US" sz="1200" spc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CoastLink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Logistics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Ltd.,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recognize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importance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LCL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invest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heavily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into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development.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annual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LCL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volumes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over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15,000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cbms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0" marR="0" indent="0"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342900" marR="580390" lvl="0" indent="-34290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758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offer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comprehensive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global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network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both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traditional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LCL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well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LCL/FCL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‘Buyers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consolidations’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both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single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multiple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countries.</a:t>
            </a: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spcBef>
                <a:spcPts val="75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580390" lvl="0" indent="-34290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2030" algn="l"/>
              </a:tabLst>
            </a:pPr>
            <a:r>
              <a:rPr lang="en-US" sz="12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CoastLink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Logistics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Ltd.,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house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control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flow,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information,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speed,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accuracy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efficiency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giving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assurance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managing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requirements.</a:t>
            </a:r>
          </a:p>
          <a:p>
            <a:pPr marL="0" marR="0" indent="0"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342900" marR="580390" lvl="0" indent="-34290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13460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first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priority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major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markets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direct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consolidations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through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strong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network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National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Gateways.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Multinational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Gateways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</a:t>
            </a:r>
            <a:r>
              <a:rPr lang="en-US" sz="1200" spc="1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200" spc="1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backup</a:t>
            </a:r>
            <a:r>
              <a:rPr lang="en-US" sz="1200" spc="1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200" spc="1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direct</a:t>
            </a:r>
            <a:r>
              <a:rPr lang="en-US" sz="1200" spc="1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consolidations</a:t>
            </a:r>
            <a:r>
              <a:rPr lang="en-US" sz="1200" spc="1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200" spc="1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running</a:t>
            </a:r>
            <a:r>
              <a:rPr lang="en-US" sz="1200" spc="1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in-house</a:t>
            </a:r>
            <a:r>
              <a:rPr lang="en-US" sz="1200" spc="1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feeder</a:t>
            </a:r>
            <a:r>
              <a:rPr lang="en-US" sz="1200" spc="1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most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major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markets.</a:t>
            </a:r>
          </a:p>
          <a:p>
            <a:pPr marL="0" marR="0" indent="0">
              <a:spcBef>
                <a:spcPts val="8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580390" lvl="0" indent="-342900" algn="just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87425" algn="l"/>
              </a:tabLst>
            </a:pPr>
            <a:r>
              <a:rPr lang="en-US" sz="12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CoastLink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Logistics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Ltd.,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itself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country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leading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NVOCC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who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never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allow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Co-loading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out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third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party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NVOCCs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avoid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loose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control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keep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right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track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goods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until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reach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deliver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goods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consignee’s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their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nominated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brokers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hand.</a:t>
            </a:r>
          </a:p>
          <a:p>
            <a:pPr marL="0" marR="0" indent="0">
              <a:spcBef>
                <a:spcPts val="8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580390" lvl="0" indent="-34290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1155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working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reputable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carriers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more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than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decades,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offer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fast,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efficient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reliable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LCL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service,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aims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build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company’s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competitiveness.</a:t>
            </a:r>
          </a:p>
          <a:p>
            <a:pPr marL="633730" marR="367665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spc="1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200" spc="1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able</a:t>
            </a:r>
            <a:r>
              <a:rPr lang="en-US" sz="1200" spc="1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1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</a:t>
            </a:r>
            <a:r>
              <a:rPr lang="en-US" sz="1200" spc="1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visibility</a:t>
            </a:r>
            <a:r>
              <a:rPr lang="en-US" sz="1200" spc="1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1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transparency</a:t>
            </a:r>
            <a:r>
              <a:rPr lang="en-US" sz="1200" spc="1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spc="1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spc="1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shipments,</a:t>
            </a:r>
            <a:r>
              <a:rPr lang="en-US" sz="1200" spc="1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giving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peace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safe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hands.</a:t>
            </a:r>
          </a:p>
          <a:p>
            <a:pPr marL="633730" marR="367665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65"/>
              </a:spcBef>
              <a:buNone/>
            </a:pPr>
            <a:r>
              <a:rPr lang="en-US" sz="1800" b="1" kern="0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Country</a:t>
            </a:r>
            <a:r>
              <a:rPr lang="en-US" sz="1800" b="1" kern="0" spc="235" dirty="0">
                <a:solidFill>
                  <a:srgbClr val="A6A6A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leading</a:t>
            </a:r>
            <a:r>
              <a:rPr lang="en-US" sz="1800" b="1" kern="0" spc="235" dirty="0">
                <a:solidFill>
                  <a:srgbClr val="A6A6A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group-age</a:t>
            </a:r>
            <a:r>
              <a:rPr lang="en-US" sz="1800" b="1" kern="0" spc="235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spc="235" dirty="0">
                <a:solidFill>
                  <a:srgbClr val="A6A6A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Logistics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165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379C39-63C8-4FD0-9F20-92F19327894D}"/>
              </a:ext>
            </a:extLst>
          </p:cNvPr>
          <p:cNvGrpSpPr>
            <a:grpSpLocks/>
          </p:cNvGrpSpPr>
          <p:nvPr/>
        </p:nvGrpSpPr>
        <p:grpSpPr>
          <a:xfrm>
            <a:off x="9130145" y="196696"/>
            <a:ext cx="2223655" cy="673328"/>
            <a:chOff x="0" y="0"/>
            <a:chExt cx="2223655" cy="673328"/>
          </a:xfrm>
        </p:grpSpPr>
        <p:pic>
          <p:nvPicPr>
            <p:cNvPr id="26" name="Image 30">
              <a:extLst>
                <a:ext uri="{FF2B5EF4-FFF2-40B4-BE49-F238E27FC236}">
                  <a16:creationId xmlns:a16="http://schemas.microsoft.com/office/drawing/2014/main" id="{574E30BD-FC03-47FA-B822-C68899EF634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223655" cy="581888"/>
            </a:xfrm>
            <a:prstGeom prst="rect">
              <a:avLst/>
            </a:prstGeom>
          </p:spPr>
        </p:pic>
        <p:pic>
          <p:nvPicPr>
            <p:cNvPr id="27" name="Image 31">
              <a:extLst>
                <a:ext uri="{FF2B5EF4-FFF2-40B4-BE49-F238E27FC236}">
                  <a16:creationId xmlns:a16="http://schemas.microsoft.com/office/drawing/2014/main" id="{49259EE5-C32E-4877-B1FB-7E4DAD244C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352" y="0"/>
              <a:ext cx="951806" cy="673328"/>
            </a:xfrm>
            <a:prstGeom prst="rect">
              <a:avLst/>
            </a:prstGeom>
          </p:spPr>
        </p:pic>
        <p:sp>
          <p:nvSpPr>
            <p:cNvPr id="28" name="Graphic 32">
              <a:extLst>
                <a:ext uri="{FF2B5EF4-FFF2-40B4-BE49-F238E27FC236}">
                  <a16:creationId xmlns:a16="http://schemas.microsoft.com/office/drawing/2014/main" id="{DFBA0EE8-E404-4B68-8269-804EFCEDF966}"/>
                </a:ext>
              </a:extLst>
            </p:cNvPr>
            <p:cNvSpPr/>
            <p:nvPr/>
          </p:nvSpPr>
          <p:spPr>
            <a:xfrm>
              <a:off x="49009" y="16763"/>
              <a:ext cx="2122805" cy="492125"/>
            </a:xfrm>
            <a:custGeom>
              <a:avLst/>
              <a:gdLst/>
              <a:ahLst/>
              <a:cxnLst/>
              <a:rect l="l" t="t" r="r" b="b"/>
              <a:pathLst>
                <a:path w="2122805" h="492125">
                  <a:moveTo>
                    <a:pt x="2122246" y="0"/>
                  </a:moveTo>
                  <a:lnTo>
                    <a:pt x="353707" y="0"/>
                  </a:lnTo>
                  <a:lnTo>
                    <a:pt x="296336" y="3220"/>
                  </a:lnTo>
                  <a:lnTo>
                    <a:pt x="241912" y="12543"/>
                  </a:lnTo>
                  <a:lnTo>
                    <a:pt x="191162" y="27463"/>
                  </a:lnTo>
                  <a:lnTo>
                    <a:pt x="144816" y="47473"/>
                  </a:lnTo>
                  <a:lnTo>
                    <a:pt x="103601" y="72066"/>
                  </a:lnTo>
                  <a:lnTo>
                    <a:pt x="68247" y="100735"/>
                  </a:lnTo>
                  <a:lnTo>
                    <a:pt x="39481" y="132975"/>
                  </a:lnTo>
                  <a:lnTo>
                    <a:pt x="18033" y="168278"/>
                  </a:lnTo>
                  <a:lnTo>
                    <a:pt x="4629" y="206139"/>
                  </a:lnTo>
                  <a:lnTo>
                    <a:pt x="0" y="246049"/>
                  </a:lnTo>
                  <a:lnTo>
                    <a:pt x="4629" y="285960"/>
                  </a:lnTo>
                  <a:lnTo>
                    <a:pt x="18033" y="323820"/>
                  </a:lnTo>
                  <a:lnTo>
                    <a:pt x="39481" y="359124"/>
                  </a:lnTo>
                  <a:lnTo>
                    <a:pt x="68247" y="391363"/>
                  </a:lnTo>
                  <a:lnTo>
                    <a:pt x="103601" y="420033"/>
                  </a:lnTo>
                  <a:lnTo>
                    <a:pt x="144816" y="444626"/>
                  </a:lnTo>
                  <a:lnTo>
                    <a:pt x="191162" y="464636"/>
                  </a:lnTo>
                  <a:lnTo>
                    <a:pt x="241912" y="479555"/>
                  </a:lnTo>
                  <a:lnTo>
                    <a:pt x="296336" y="488879"/>
                  </a:lnTo>
                  <a:lnTo>
                    <a:pt x="353707" y="492099"/>
                  </a:lnTo>
                  <a:lnTo>
                    <a:pt x="2122246" y="492099"/>
                  </a:lnTo>
                  <a:lnTo>
                    <a:pt x="2064872" y="488879"/>
                  </a:lnTo>
                  <a:lnTo>
                    <a:pt x="2010445" y="479555"/>
                  </a:lnTo>
                  <a:lnTo>
                    <a:pt x="1959695" y="464636"/>
                  </a:lnTo>
                  <a:lnTo>
                    <a:pt x="1913349" y="444626"/>
                  </a:lnTo>
                  <a:lnTo>
                    <a:pt x="1872135" y="420033"/>
                  </a:lnTo>
                  <a:lnTo>
                    <a:pt x="1836782" y="391363"/>
                  </a:lnTo>
                  <a:lnTo>
                    <a:pt x="1808017" y="359124"/>
                  </a:lnTo>
                  <a:lnTo>
                    <a:pt x="1786570" y="323820"/>
                  </a:lnTo>
                  <a:lnTo>
                    <a:pt x="1773167" y="285960"/>
                  </a:lnTo>
                  <a:lnTo>
                    <a:pt x="1768538" y="246049"/>
                  </a:lnTo>
                  <a:lnTo>
                    <a:pt x="1773167" y="206139"/>
                  </a:lnTo>
                  <a:lnTo>
                    <a:pt x="1786570" y="168278"/>
                  </a:lnTo>
                  <a:lnTo>
                    <a:pt x="1808017" y="132975"/>
                  </a:lnTo>
                  <a:lnTo>
                    <a:pt x="1836782" y="100735"/>
                  </a:lnTo>
                  <a:lnTo>
                    <a:pt x="1872135" y="72066"/>
                  </a:lnTo>
                  <a:lnTo>
                    <a:pt x="1913349" y="47473"/>
                  </a:lnTo>
                  <a:lnTo>
                    <a:pt x="1959695" y="27463"/>
                  </a:lnTo>
                  <a:lnTo>
                    <a:pt x="2010445" y="12543"/>
                  </a:lnTo>
                  <a:lnTo>
                    <a:pt x="2064872" y="3220"/>
                  </a:lnTo>
                  <a:lnTo>
                    <a:pt x="2122246" y="0"/>
                  </a:lnTo>
                  <a:close/>
                </a:path>
              </a:pathLst>
            </a:custGeom>
            <a:solidFill>
              <a:srgbClr val="EBE7F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33">
              <a:extLst>
                <a:ext uri="{FF2B5EF4-FFF2-40B4-BE49-F238E27FC236}">
                  <a16:creationId xmlns:a16="http://schemas.microsoft.com/office/drawing/2014/main" id="{C7E2093F-A42E-44E8-8C2C-9A1FA823E6CA}"/>
                </a:ext>
              </a:extLst>
            </p:cNvPr>
            <p:cNvSpPr/>
            <p:nvPr/>
          </p:nvSpPr>
          <p:spPr>
            <a:xfrm>
              <a:off x="49009" y="16763"/>
              <a:ext cx="2122805" cy="492125"/>
            </a:xfrm>
            <a:custGeom>
              <a:avLst/>
              <a:gdLst/>
              <a:ahLst/>
              <a:cxnLst/>
              <a:rect l="l" t="t" r="r" b="b"/>
              <a:pathLst>
                <a:path w="2122805" h="492125">
                  <a:moveTo>
                    <a:pt x="353707" y="0"/>
                  </a:moveTo>
                  <a:lnTo>
                    <a:pt x="2122246" y="0"/>
                  </a:lnTo>
                  <a:lnTo>
                    <a:pt x="2064872" y="3220"/>
                  </a:lnTo>
                  <a:lnTo>
                    <a:pt x="2010445" y="12543"/>
                  </a:lnTo>
                  <a:lnTo>
                    <a:pt x="1959695" y="27463"/>
                  </a:lnTo>
                  <a:lnTo>
                    <a:pt x="1913349" y="47473"/>
                  </a:lnTo>
                  <a:lnTo>
                    <a:pt x="1872135" y="72066"/>
                  </a:lnTo>
                  <a:lnTo>
                    <a:pt x="1836782" y="100735"/>
                  </a:lnTo>
                  <a:lnTo>
                    <a:pt x="1808017" y="132975"/>
                  </a:lnTo>
                  <a:lnTo>
                    <a:pt x="1786570" y="168278"/>
                  </a:lnTo>
                  <a:lnTo>
                    <a:pt x="1773167" y="206139"/>
                  </a:lnTo>
                  <a:lnTo>
                    <a:pt x="1768538" y="246049"/>
                  </a:lnTo>
                  <a:lnTo>
                    <a:pt x="1773167" y="285960"/>
                  </a:lnTo>
                  <a:lnTo>
                    <a:pt x="1786570" y="323820"/>
                  </a:lnTo>
                  <a:lnTo>
                    <a:pt x="1808017" y="359124"/>
                  </a:lnTo>
                  <a:lnTo>
                    <a:pt x="1836782" y="391363"/>
                  </a:lnTo>
                  <a:lnTo>
                    <a:pt x="1872135" y="420033"/>
                  </a:lnTo>
                  <a:lnTo>
                    <a:pt x="1913349" y="444626"/>
                  </a:lnTo>
                  <a:lnTo>
                    <a:pt x="1959695" y="464636"/>
                  </a:lnTo>
                  <a:lnTo>
                    <a:pt x="2010445" y="479555"/>
                  </a:lnTo>
                  <a:lnTo>
                    <a:pt x="2064872" y="488879"/>
                  </a:lnTo>
                  <a:lnTo>
                    <a:pt x="2122246" y="492099"/>
                  </a:lnTo>
                  <a:lnTo>
                    <a:pt x="353707" y="492099"/>
                  </a:lnTo>
                  <a:lnTo>
                    <a:pt x="296336" y="488879"/>
                  </a:lnTo>
                  <a:lnTo>
                    <a:pt x="241912" y="479555"/>
                  </a:lnTo>
                  <a:lnTo>
                    <a:pt x="191162" y="464636"/>
                  </a:lnTo>
                  <a:lnTo>
                    <a:pt x="144816" y="444626"/>
                  </a:lnTo>
                  <a:lnTo>
                    <a:pt x="103601" y="420033"/>
                  </a:lnTo>
                  <a:lnTo>
                    <a:pt x="68247" y="391363"/>
                  </a:lnTo>
                  <a:lnTo>
                    <a:pt x="39481" y="359124"/>
                  </a:lnTo>
                  <a:lnTo>
                    <a:pt x="18033" y="323820"/>
                  </a:lnTo>
                  <a:lnTo>
                    <a:pt x="4629" y="285960"/>
                  </a:lnTo>
                  <a:lnTo>
                    <a:pt x="0" y="246049"/>
                  </a:lnTo>
                  <a:lnTo>
                    <a:pt x="4629" y="206139"/>
                  </a:lnTo>
                  <a:lnTo>
                    <a:pt x="18033" y="168278"/>
                  </a:lnTo>
                  <a:lnTo>
                    <a:pt x="39481" y="132975"/>
                  </a:lnTo>
                  <a:lnTo>
                    <a:pt x="68247" y="100735"/>
                  </a:lnTo>
                  <a:lnTo>
                    <a:pt x="103601" y="72066"/>
                  </a:lnTo>
                  <a:lnTo>
                    <a:pt x="144816" y="47473"/>
                  </a:lnTo>
                  <a:lnTo>
                    <a:pt x="191162" y="27463"/>
                  </a:lnTo>
                  <a:lnTo>
                    <a:pt x="241912" y="12543"/>
                  </a:lnTo>
                  <a:lnTo>
                    <a:pt x="296336" y="3220"/>
                  </a:lnTo>
                  <a:lnTo>
                    <a:pt x="353707" y="0"/>
                  </a:lnTo>
                  <a:close/>
                </a:path>
              </a:pathLst>
            </a:custGeom>
            <a:ln w="9525">
              <a:solidFill>
                <a:srgbClr val="E0E0E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95D7B3DA-422A-4EDB-9738-585DFFA0509E}"/>
                </a:ext>
              </a:extLst>
            </p:cNvPr>
            <p:cNvSpPr txBox="1"/>
            <p:nvPr/>
          </p:nvSpPr>
          <p:spPr>
            <a:xfrm>
              <a:off x="531075" y="16433"/>
              <a:ext cx="831850" cy="5588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marR="0">
                <a:lnSpc>
                  <a:spcPts val="196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spc="-25" dirty="0">
                  <a:solidFill>
                    <a:srgbClr val="7F7F7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LCL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>
                <a:spcBef>
                  <a:spcPts val="100"/>
                </a:spcBef>
                <a:spcAft>
                  <a:spcPts val="0"/>
                </a:spcAft>
              </a:pPr>
              <a:r>
                <a:rPr lang="en-US" sz="2000" spc="-10" dirty="0">
                  <a:solidFill>
                    <a:srgbClr val="7F7F7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service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8FE213B-FA8B-4B61-B075-CD1696E1F5F6}"/>
                </a:ext>
              </a:extLst>
            </p:cNvPr>
            <p:cNvSpPr txBox="1"/>
            <p:nvPr/>
          </p:nvSpPr>
          <p:spPr>
            <a:xfrm>
              <a:off x="1968576" y="185013"/>
              <a:ext cx="189230" cy="3175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marR="0">
                <a:lnSpc>
                  <a:spcPts val="245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500" spc="-50" dirty="0">
                  <a:solidFill>
                    <a:srgbClr val="7F7F7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B5D82BE6-1A1F-4439-991D-8F84EE31EA28}"/>
              </a:ext>
            </a:extLst>
          </p:cNvPr>
          <p:cNvSpPr txBox="1"/>
          <p:nvPr/>
        </p:nvSpPr>
        <p:spPr>
          <a:xfrm>
            <a:off x="1705497" y="3486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2330" marR="0">
              <a:spcBef>
                <a:spcPts val="0"/>
              </a:spcBef>
              <a:spcAft>
                <a:spcPts val="0"/>
              </a:spcAft>
            </a:pP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LESS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THAN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(LCL)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3" name="Image 37">
            <a:extLst>
              <a:ext uri="{FF2B5EF4-FFF2-40B4-BE49-F238E27FC236}">
                <a16:creationId xmlns:a16="http://schemas.microsoft.com/office/drawing/2014/main" id="{1103C9CD-EB9B-4E9C-B1A8-BEBA957322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1758" y="5454799"/>
            <a:ext cx="1810561" cy="967299"/>
          </a:xfrm>
          <a:prstGeom prst="rect">
            <a:avLst/>
          </a:prstGeom>
        </p:spPr>
      </p:pic>
      <p:pic>
        <p:nvPicPr>
          <p:cNvPr id="84" name="Image 38">
            <a:extLst>
              <a:ext uri="{FF2B5EF4-FFF2-40B4-BE49-F238E27FC236}">
                <a16:creationId xmlns:a16="http://schemas.microsoft.com/office/drawing/2014/main" id="{CD3B31DF-2117-4D21-98B7-37A40180B7C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2061" y="5450988"/>
            <a:ext cx="1702261" cy="958042"/>
          </a:xfrm>
          <a:prstGeom prst="rect">
            <a:avLst/>
          </a:prstGeom>
        </p:spPr>
      </p:pic>
      <p:pic>
        <p:nvPicPr>
          <p:cNvPr id="85" name="Image 39">
            <a:extLst>
              <a:ext uri="{FF2B5EF4-FFF2-40B4-BE49-F238E27FC236}">
                <a16:creationId xmlns:a16="http://schemas.microsoft.com/office/drawing/2014/main" id="{E8B7EB64-0813-4A45-BBC3-2440959435A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4064" y="5450988"/>
            <a:ext cx="1702261" cy="958042"/>
          </a:xfrm>
          <a:prstGeom prst="rect">
            <a:avLst/>
          </a:prstGeom>
        </p:spPr>
      </p:pic>
      <p:pic>
        <p:nvPicPr>
          <p:cNvPr id="86" name="Image 40">
            <a:extLst>
              <a:ext uri="{FF2B5EF4-FFF2-40B4-BE49-F238E27FC236}">
                <a16:creationId xmlns:a16="http://schemas.microsoft.com/office/drawing/2014/main" id="{D7C48397-EB88-4CB2-A162-79CE35BB6E9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66067" y="5450988"/>
            <a:ext cx="1725402" cy="977481"/>
          </a:xfrm>
          <a:prstGeom prst="rect">
            <a:avLst/>
          </a:prstGeom>
        </p:spPr>
      </p:pic>
      <p:pic>
        <p:nvPicPr>
          <p:cNvPr id="87" name="Image 36">
            <a:extLst>
              <a:ext uri="{FF2B5EF4-FFF2-40B4-BE49-F238E27FC236}">
                <a16:creationId xmlns:a16="http://schemas.microsoft.com/office/drawing/2014/main" id="{41BB9509-CD04-4015-8AEC-E88B1B994DC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3" y="5105112"/>
            <a:ext cx="10668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4579-6406-4267-8701-BCC1D1ED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267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FULL</a:t>
            </a:r>
            <a:r>
              <a:rPr lang="en-US" sz="2400" spc="-9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CONTAINER</a:t>
            </a:r>
            <a:r>
              <a:rPr lang="en-US" sz="2400" spc="-8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en-US" sz="2400" spc="-8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(FCL)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21CE-09C8-43E4-AFF2-B4544440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859"/>
            <a:ext cx="10515600" cy="5236104"/>
          </a:xfrm>
        </p:spPr>
        <p:txBody>
          <a:bodyPr>
            <a:normAutofit/>
          </a:bodyPr>
          <a:lstStyle/>
          <a:p>
            <a:pPr marL="862330" marR="58039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country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leading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forwarder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provider,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FCL,</a:t>
            </a:r>
            <a:r>
              <a:rPr lang="en-US" sz="14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specialized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dedicated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team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negotiates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major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carriers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ensure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quality,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space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allotment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optimal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pricing.</a:t>
            </a:r>
          </a:p>
          <a:p>
            <a:pPr marL="862330" marR="580390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Through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web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enabled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solutions,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able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visibility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transparency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shipments,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giving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relax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enough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shipments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safe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hands.</a:t>
            </a:r>
          </a:p>
          <a:p>
            <a:pPr marL="862330" marR="580390" algn="just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make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sure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best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possible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procurement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carriers,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team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specialist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negotiators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leverage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CSTL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volume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potential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secure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most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competitive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rates.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skill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negotiations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through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Carrier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Procurement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ensures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4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shipping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costs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lowest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ensure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</a:t>
            </a:r>
            <a:r>
              <a:rPr lang="en-US" sz="14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charging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excessive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ocean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costs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insufficient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contracts.</a:t>
            </a:r>
          </a:p>
        </p:txBody>
      </p:sp>
      <p:sp>
        <p:nvSpPr>
          <p:cNvPr id="9" name="Graphic 44">
            <a:extLst>
              <a:ext uri="{FF2B5EF4-FFF2-40B4-BE49-F238E27FC236}">
                <a16:creationId xmlns:a16="http://schemas.microsoft.com/office/drawing/2014/main" id="{603E72A0-014B-4AFF-B91F-848374838804}"/>
              </a:ext>
            </a:extLst>
          </p:cNvPr>
          <p:cNvSpPr/>
          <p:nvPr/>
        </p:nvSpPr>
        <p:spPr>
          <a:xfrm>
            <a:off x="9226550" y="374227"/>
            <a:ext cx="2122805" cy="492125"/>
          </a:xfrm>
          <a:custGeom>
            <a:avLst/>
            <a:gdLst/>
            <a:ahLst/>
            <a:cxnLst/>
            <a:rect l="l" t="t" r="r" b="b"/>
            <a:pathLst>
              <a:path w="2122805" h="492125">
                <a:moveTo>
                  <a:pt x="2122246" y="0"/>
                </a:moveTo>
                <a:lnTo>
                  <a:pt x="353707" y="0"/>
                </a:lnTo>
                <a:lnTo>
                  <a:pt x="296336" y="3220"/>
                </a:lnTo>
                <a:lnTo>
                  <a:pt x="241912" y="12543"/>
                </a:lnTo>
                <a:lnTo>
                  <a:pt x="191162" y="27463"/>
                </a:lnTo>
                <a:lnTo>
                  <a:pt x="144816" y="47473"/>
                </a:lnTo>
                <a:lnTo>
                  <a:pt x="103601" y="72066"/>
                </a:lnTo>
                <a:lnTo>
                  <a:pt x="68247" y="100735"/>
                </a:lnTo>
                <a:lnTo>
                  <a:pt x="39481" y="132975"/>
                </a:lnTo>
                <a:lnTo>
                  <a:pt x="18033" y="168278"/>
                </a:lnTo>
                <a:lnTo>
                  <a:pt x="4629" y="206139"/>
                </a:lnTo>
                <a:lnTo>
                  <a:pt x="0" y="246049"/>
                </a:lnTo>
                <a:lnTo>
                  <a:pt x="4629" y="285960"/>
                </a:lnTo>
                <a:lnTo>
                  <a:pt x="18033" y="323820"/>
                </a:lnTo>
                <a:lnTo>
                  <a:pt x="39481" y="359124"/>
                </a:lnTo>
                <a:lnTo>
                  <a:pt x="68247" y="391363"/>
                </a:lnTo>
                <a:lnTo>
                  <a:pt x="103601" y="420033"/>
                </a:lnTo>
                <a:lnTo>
                  <a:pt x="144816" y="444626"/>
                </a:lnTo>
                <a:lnTo>
                  <a:pt x="191162" y="464636"/>
                </a:lnTo>
                <a:lnTo>
                  <a:pt x="241912" y="479555"/>
                </a:lnTo>
                <a:lnTo>
                  <a:pt x="296336" y="488879"/>
                </a:lnTo>
                <a:lnTo>
                  <a:pt x="353707" y="492099"/>
                </a:lnTo>
                <a:lnTo>
                  <a:pt x="2122246" y="492099"/>
                </a:lnTo>
                <a:lnTo>
                  <a:pt x="2064875" y="488879"/>
                </a:lnTo>
                <a:lnTo>
                  <a:pt x="2010450" y="479555"/>
                </a:lnTo>
                <a:lnTo>
                  <a:pt x="1959700" y="464636"/>
                </a:lnTo>
                <a:lnTo>
                  <a:pt x="1913354" y="444626"/>
                </a:lnTo>
                <a:lnTo>
                  <a:pt x="1872140" y="420033"/>
                </a:lnTo>
                <a:lnTo>
                  <a:pt x="1836786" y="391363"/>
                </a:lnTo>
                <a:lnTo>
                  <a:pt x="1808020" y="359124"/>
                </a:lnTo>
                <a:lnTo>
                  <a:pt x="1786571" y="323820"/>
                </a:lnTo>
                <a:lnTo>
                  <a:pt x="1773168" y="285960"/>
                </a:lnTo>
                <a:lnTo>
                  <a:pt x="1768538" y="246049"/>
                </a:lnTo>
                <a:lnTo>
                  <a:pt x="1773168" y="206139"/>
                </a:lnTo>
                <a:lnTo>
                  <a:pt x="1786571" y="168278"/>
                </a:lnTo>
                <a:lnTo>
                  <a:pt x="1808020" y="132975"/>
                </a:lnTo>
                <a:lnTo>
                  <a:pt x="1836786" y="100735"/>
                </a:lnTo>
                <a:lnTo>
                  <a:pt x="1872140" y="72066"/>
                </a:lnTo>
                <a:lnTo>
                  <a:pt x="1913354" y="47473"/>
                </a:lnTo>
                <a:lnTo>
                  <a:pt x="1959700" y="27463"/>
                </a:lnTo>
                <a:lnTo>
                  <a:pt x="2010450" y="12543"/>
                </a:lnTo>
                <a:lnTo>
                  <a:pt x="2064875" y="3220"/>
                </a:lnTo>
                <a:lnTo>
                  <a:pt x="2122246" y="0"/>
                </a:lnTo>
                <a:close/>
              </a:path>
            </a:pathLst>
          </a:custGeom>
          <a:solidFill>
            <a:srgbClr val="EBE7F0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2A973621-D10D-4FA0-B6A8-FEE803C2E9E1}"/>
              </a:ext>
            </a:extLst>
          </p:cNvPr>
          <p:cNvSpPr txBox="1"/>
          <p:nvPr/>
        </p:nvSpPr>
        <p:spPr>
          <a:xfrm>
            <a:off x="9708515" y="373592"/>
            <a:ext cx="83185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25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FCL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100"/>
              </a:spcBef>
              <a:spcAft>
                <a:spcPts val="0"/>
              </a:spcAft>
            </a:pPr>
            <a:r>
              <a:rPr lang="en-US" sz="2000" spc="-1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47">
            <a:extLst>
              <a:ext uri="{FF2B5EF4-FFF2-40B4-BE49-F238E27FC236}">
                <a16:creationId xmlns:a16="http://schemas.microsoft.com/office/drawing/2014/main" id="{27248242-CC7B-48CC-B652-EE71FE7F58E7}"/>
              </a:ext>
            </a:extLst>
          </p:cNvPr>
          <p:cNvSpPr txBox="1"/>
          <p:nvPr/>
        </p:nvSpPr>
        <p:spPr>
          <a:xfrm>
            <a:off x="11164570" y="542502"/>
            <a:ext cx="18923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spc="-5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" name="Image 48">
            <a:extLst>
              <a:ext uri="{FF2B5EF4-FFF2-40B4-BE49-F238E27FC236}">
                <a16:creationId xmlns:a16="http://schemas.microsoft.com/office/drawing/2014/main" id="{AA9D3B93-EEB1-4E2E-8A2A-415E5B2383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09" y="4088766"/>
            <a:ext cx="1569402" cy="322288"/>
          </a:xfrm>
          <a:prstGeom prst="rect">
            <a:avLst/>
          </a:prstGeom>
        </p:spPr>
      </p:pic>
      <p:pic>
        <p:nvPicPr>
          <p:cNvPr id="13" name="Image 49">
            <a:extLst>
              <a:ext uri="{FF2B5EF4-FFF2-40B4-BE49-F238E27FC236}">
                <a16:creationId xmlns:a16="http://schemas.microsoft.com/office/drawing/2014/main" id="{70E19575-9E18-4B50-91B6-8F270A77E01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604" y="4681009"/>
            <a:ext cx="1743159" cy="986482"/>
          </a:xfrm>
          <a:prstGeom prst="rect">
            <a:avLst/>
          </a:prstGeom>
        </p:spPr>
      </p:pic>
      <p:pic>
        <p:nvPicPr>
          <p:cNvPr id="14" name="Image 50">
            <a:extLst>
              <a:ext uri="{FF2B5EF4-FFF2-40B4-BE49-F238E27FC236}">
                <a16:creationId xmlns:a16="http://schemas.microsoft.com/office/drawing/2014/main" id="{8EFE9425-86E8-474C-9662-EAF879D138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2110" y="4680326"/>
            <a:ext cx="1717935" cy="966864"/>
          </a:xfrm>
          <a:prstGeom prst="rect">
            <a:avLst/>
          </a:prstGeom>
        </p:spPr>
      </p:pic>
      <p:pic>
        <p:nvPicPr>
          <p:cNvPr id="15" name="Image 51">
            <a:extLst>
              <a:ext uri="{FF2B5EF4-FFF2-40B4-BE49-F238E27FC236}">
                <a16:creationId xmlns:a16="http://schemas.microsoft.com/office/drawing/2014/main" id="{AF810DAB-82A8-4AED-BECE-190AB8AA496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2254" y="4680326"/>
            <a:ext cx="1717935" cy="966864"/>
          </a:xfrm>
          <a:prstGeom prst="rect">
            <a:avLst/>
          </a:prstGeom>
        </p:spPr>
      </p:pic>
      <p:pic>
        <p:nvPicPr>
          <p:cNvPr id="16" name="Image 52">
            <a:extLst>
              <a:ext uri="{FF2B5EF4-FFF2-40B4-BE49-F238E27FC236}">
                <a16:creationId xmlns:a16="http://schemas.microsoft.com/office/drawing/2014/main" id="{95B0558A-5664-4DC0-B734-3E5D61CFD45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10823" y="4670984"/>
            <a:ext cx="1827233" cy="9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AD58-20B0-487E-8B6B-25085A2C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152"/>
            <a:ext cx="10515600" cy="558165"/>
          </a:xfrm>
        </p:spPr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800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800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Worldwide</a:t>
            </a:r>
            <a:endParaRPr lang="en-US" dirty="0"/>
          </a:p>
        </p:txBody>
      </p:sp>
      <p:sp>
        <p:nvSpPr>
          <p:cNvPr id="37" name="Graphic 56">
            <a:extLst>
              <a:ext uri="{FF2B5EF4-FFF2-40B4-BE49-F238E27FC236}">
                <a16:creationId xmlns:a16="http://schemas.microsoft.com/office/drawing/2014/main" id="{FC7B4B15-C0BE-4AE5-BCDC-028380178DAA}"/>
              </a:ext>
            </a:extLst>
          </p:cNvPr>
          <p:cNvSpPr/>
          <p:nvPr/>
        </p:nvSpPr>
        <p:spPr>
          <a:xfrm>
            <a:off x="9226550" y="365125"/>
            <a:ext cx="2122805" cy="492125"/>
          </a:xfrm>
          <a:custGeom>
            <a:avLst/>
            <a:gdLst/>
            <a:ahLst/>
            <a:cxnLst/>
            <a:rect l="l" t="t" r="r" b="b"/>
            <a:pathLst>
              <a:path w="2122805" h="492125">
                <a:moveTo>
                  <a:pt x="2122246" y="0"/>
                </a:moveTo>
                <a:lnTo>
                  <a:pt x="353707" y="0"/>
                </a:lnTo>
                <a:lnTo>
                  <a:pt x="296336" y="3220"/>
                </a:lnTo>
                <a:lnTo>
                  <a:pt x="241912" y="12543"/>
                </a:lnTo>
                <a:lnTo>
                  <a:pt x="191162" y="27463"/>
                </a:lnTo>
                <a:lnTo>
                  <a:pt x="144816" y="47473"/>
                </a:lnTo>
                <a:lnTo>
                  <a:pt x="103601" y="72066"/>
                </a:lnTo>
                <a:lnTo>
                  <a:pt x="68247" y="100735"/>
                </a:lnTo>
                <a:lnTo>
                  <a:pt x="39481" y="132975"/>
                </a:lnTo>
                <a:lnTo>
                  <a:pt x="18033" y="168278"/>
                </a:lnTo>
                <a:lnTo>
                  <a:pt x="4629" y="206139"/>
                </a:lnTo>
                <a:lnTo>
                  <a:pt x="0" y="246049"/>
                </a:lnTo>
                <a:lnTo>
                  <a:pt x="4629" y="285960"/>
                </a:lnTo>
                <a:lnTo>
                  <a:pt x="18033" y="323820"/>
                </a:lnTo>
                <a:lnTo>
                  <a:pt x="39481" y="359124"/>
                </a:lnTo>
                <a:lnTo>
                  <a:pt x="68247" y="391363"/>
                </a:lnTo>
                <a:lnTo>
                  <a:pt x="103601" y="420033"/>
                </a:lnTo>
                <a:lnTo>
                  <a:pt x="144816" y="444626"/>
                </a:lnTo>
                <a:lnTo>
                  <a:pt x="191162" y="464636"/>
                </a:lnTo>
                <a:lnTo>
                  <a:pt x="241912" y="479555"/>
                </a:lnTo>
                <a:lnTo>
                  <a:pt x="296336" y="488879"/>
                </a:lnTo>
                <a:lnTo>
                  <a:pt x="353707" y="492099"/>
                </a:lnTo>
                <a:lnTo>
                  <a:pt x="2122246" y="492099"/>
                </a:lnTo>
                <a:lnTo>
                  <a:pt x="2064875" y="488879"/>
                </a:lnTo>
                <a:lnTo>
                  <a:pt x="2010450" y="479555"/>
                </a:lnTo>
                <a:lnTo>
                  <a:pt x="1959700" y="464636"/>
                </a:lnTo>
                <a:lnTo>
                  <a:pt x="1913354" y="444626"/>
                </a:lnTo>
                <a:lnTo>
                  <a:pt x="1872140" y="420033"/>
                </a:lnTo>
                <a:lnTo>
                  <a:pt x="1836786" y="391363"/>
                </a:lnTo>
                <a:lnTo>
                  <a:pt x="1808020" y="359124"/>
                </a:lnTo>
                <a:lnTo>
                  <a:pt x="1786571" y="323820"/>
                </a:lnTo>
                <a:lnTo>
                  <a:pt x="1773168" y="285960"/>
                </a:lnTo>
                <a:lnTo>
                  <a:pt x="1768538" y="246049"/>
                </a:lnTo>
                <a:lnTo>
                  <a:pt x="1773168" y="206139"/>
                </a:lnTo>
                <a:lnTo>
                  <a:pt x="1786571" y="168278"/>
                </a:lnTo>
                <a:lnTo>
                  <a:pt x="1808020" y="132975"/>
                </a:lnTo>
                <a:lnTo>
                  <a:pt x="1836786" y="100735"/>
                </a:lnTo>
                <a:lnTo>
                  <a:pt x="1872140" y="72066"/>
                </a:lnTo>
                <a:lnTo>
                  <a:pt x="1913354" y="47473"/>
                </a:lnTo>
                <a:lnTo>
                  <a:pt x="1959700" y="27463"/>
                </a:lnTo>
                <a:lnTo>
                  <a:pt x="2010450" y="12543"/>
                </a:lnTo>
                <a:lnTo>
                  <a:pt x="2064875" y="3220"/>
                </a:lnTo>
                <a:lnTo>
                  <a:pt x="2122246" y="0"/>
                </a:lnTo>
                <a:close/>
              </a:path>
            </a:pathLst>
          </a:custGeom>
          <a:solidFill>
            <a:srgbClr val="EBE7F0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8" name="Textbox 58">
            <a:extLst>
              <a:ext uri="{FF2B5EF4-FFF2-40B4-BE49-F238E27FC236}">
                <a16:creationId xmlns:a16="http://schemas.microsoft.com/office/drawing/2014/main" id="{9016BA63-3A95-403C-8593-2698F3A44A65}"/>
              </a:ext>
            </a:extLst>
          </p:cNvPr>
          <p:cNvSpPr txBox="1"/>
          <p:nvPr/>
        </p:nvSpPr>
        <p:spPr>
          <a:xfrm>
            <a:off x="9708515" y="364490"/>
            <a:ext cx="803275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25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100"/>
              </a:spcBef>
              <a:spcAft>
                <a:spcPts val="0"/>
              </a:spcAft>
            </a:pPr>
            <a:r>
              <a:rPr lang="en-US" sz="2000" spc="-1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9" name="Textbox 59">
            <a:extLst>
              <a:ext uri="{FF2B5EF4-FFF2-40B4-BE49-F238E27FC236}">
                <a16:creationId xmlns:a16="http://schemas.microsoft.com/office/drawing/2014/main" id="{5957DD2B-F2A9-4BED-93B8-3C9D75D97589}"/>
              </a:ext>
            </a:extLst>
          </p:cNvPr>
          <p:cNvSpPr txBox="1"/>
          <p:nvPr/>
        </p:nvSpPr>
        <p:spPr>
          <a:xfrm>
            <a:off x="11164570" y="533400"/>
            <a:ext cx="18923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spc="-5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9724B4-9286-4833-996D-EB75DA687321}"/>
              </a:ext>
            </a:extLst>
          </p:cNvPr>
          <p:cNvSpPr txBox="1"/>
          <p:nvPr/>
        </p:nvSpPr>
        <p:spPr>
          <a:xfrm>
            <a:off x="-67734" y="1095345"/>
            <a:ext cx="12081932" cy="661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2330" marR="58039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NOW,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service.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capacity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flexibility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NOW,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global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network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extensive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agency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tailor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solution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where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there.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Whether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it’s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urgent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last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minute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order,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small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samples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pallet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loads,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fastest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way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location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worldwide.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742322-2638-4221-ADB1-76ED72EDC679}"/>
              </a:ext>
            </a:extLst>
          </p:cNvPr>
          <p:cNvSpPr txBox="1"/>
          <p:nvPr/>
        </p:nvSpPr>
        <p:spPr>
          <a:xfrm>
            <a:off x="838201" y="1846259"/>
            <a:ext cx="10511154" cy="1655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2330" marR="58039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solutions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flexible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one-off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movements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regular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movements.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offer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services:</a:t>
            </a:r>
          </a:p>
          <a:p>
            <a:pPr marL="0" marR="0">
              <a:spcBef>
                <a:spcPts val="5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0299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Day</a:t>
            </a:r>
            <a:r>
              <a:rPr lang="en-US" sz="12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definite</a:t>
            </a: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0299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200" spc="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console</a:t>
            </a: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0299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r>
              <a:rPr lang="en-US" sz="1200" spc="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0299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Airport</a:t>
            </a:r>
            <a:r>
              <a:rPr lang="en-US" sz="1200" spc="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Airport</a:t>
            </a: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0299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r>
              <a:rPr lang="en-US" sz="1200" spc="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Airport</a:t>
            </a: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0299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Airport</a:t>
            </a:r>
            <a:r>
              <a:rPr lang="en-US" sz="1200" spc="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0073AA-F105-4E53-A590-065FBDF4BF65}"/>
              </a:ext>
            </a:extLst>
          </p:cNvPr>
          <p:cNvSpPr txBox="1"/>
          <p:nvPr/>
        </p:nvSpPr>
        <p:spPr>
          <a:xfrm>
            <a:off x="-84667" y="3478055"/>
            <a:ext cx="6129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233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800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800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Tracking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BE2FBF-BD34-4E72-80B7-898D8F00932F}"/>
              </a:ext>
            </a:extLst>
          </p:cNvPr>
          <p:cNvSpPr txBox="1"/>
          <p:nvPr/>
        </p:nvSpPr>
        <p:spPr>
          <a:xfrm>
            <a:off x="838200" y="3847387"/>
            <a:ext cx="1061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understand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premium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likely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time-critical.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it’s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important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know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where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delivered.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WPL’s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online</a:t>
            </a:r>
            <a:r>
              <a:rPr lang="en-US" sz="12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track</a:t>
            </a:r>
            <a:r>
              <a:rPr lang="en-US" sz="12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trace,</a:t>
            </a:r>
            <a:r>
              <a:rPr lang="en-US" sz="12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you’ll</a:t>
            </a:r>
            <a:r>
              <a:rPr lang="en-US" sz="12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see</a:t>
            </a:r>
            <a:r>
              <a:rPr lang="en-US" sz="12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where</a:t>
            </a:r>
            <a:r>
              <a:rPr lang="en-US" sz="12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2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2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</a:t>
            </a:r>
            <a:r>
              <a:rPr lang="en-US" sz="1200" spc="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giving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customer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visibility,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enabling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work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</a:t>
            </a:r>
            <a:endParaRPr lang="en-US" sz="1200" dirty="0"/>
          </a:p>
        </p:txBody>
      </p:sp>
      <p:pic>
        <p:nvPicPr>
          <p:cNvPr id="55" name="Image 60">
            <a:extLst>
              <a:ext uri="{FF2B5EF4-FFF2-40B4-BE49-F238E27FC236}">
                <a16:creationId xmlns:a16="http://schemas.microsoft.com/office/drawing/2014/main" id="{842CCA42-2430-4FDC-AA54-DDD18D58DB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39" y="4525111"/>
            <a:ext cx="1916119" cy="393489"/>
          </a:xfrm>
          <a:prstGeom prst="rect">
            <a:avLst/>
          </a:prstGeom>
        </p:spPr>
      </p:pic>
      <p:pic>
        <p:nvPicPr>
          <p:cNvPr id="56" name="Image 61">
            <a:extLst>
              <a:ext uri="{FF2B5EF4-FFF2-40B4-BE49-F238E27FC236}">
                <a16:creationId xmlns:a16="http://schemas.microsoft.com/office/drawing/2014/main" id="{C17A2686-6B1B-4AE2-BF48-B47CCD23AA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5046923"/>
            <a:ext cx="2097466" cy="1180466"/>
          </a:xfrm>
          <a:prstGeom prst="rect">
            <a:avLst/>
          </a:prstGeom>
        </p:spPr>
      </p:pic>
      <p:pic>
        <p:nvPicPr>
          <p:cNvPr id="57" name="Image 62">
            <a:extLst>
              <a:ext uri="{FF2B5EF4-FFF2-40B4-BE49-F238E27FC236}">
                <a16:creationId xmlns:a16="http://schemas.microsoft.com/office/drawing/2014/main" id="{CFCA33D1-3D0B-4DD1-BC95-4AA46AA678E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2789" y="5041220"/>
            <a:ext cx="2119137" cy="1191872"/>
          </a:xfrm>
          <a:prstGeom prst="rect">
            <a:avLst/>
          </a:prstGeom>
        </p:spPr>
      </p:pic>
      <p:pic>
        <p:nvPicPr>
          <p:cNvPr id="58" name="Image 63">
            <a:extLst>
              <a:ext uri="{FF2B5EF4-FFF2-40B4-BE49-F238E27FC236}">
                <a16:creationId xmlns:a16="http://schemas.microsoft.com/office/drawing/2014/main" id="{74C27958-3D13-4608-8724-A28F085ABF2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9049" y="5041220"/>
            <a:ext cx="2097466" cy="1180466"/>
          </a:xfrm>
          <a:prstGeom prst="rect">
            <a:avLst/>
          </a:prstGeom>
        </p:spPr>
      </p:pic>
      <p:pic>
        <p:nvPicPr>
          <p:cNvPr id="59" name="Image 64">
            <a:extLst>
              <a:ext uri="{FF2B5EF4-FFF2-40B4-BE49-F238E27FC236}">
                <a16:creationId xmlns:a16="http://schemas.microsoft.com/office/drawing/2014/main" id="{998500CC-FDFF-45F8-B440-11BF903E1E9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38590" y="5041220"/>
            <a:ext cx="2125980" cy="12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7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0F2A-3738-4B23-94B4-06F5EBB4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067"/>
            <a:ext cx="10515600" cy="558165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Customs</a:t>
            </a:r>
            <a:r>
              <a:rPr lang="en-US" sz="1800" spc="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Brokerage</a:t>
            </a:r>
            <a:r>
              <a:rPr lang="en-US" sz="1800" spc="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1EF6-F7B8-4913-BB49-D4041B69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319713"/>
          </a:xfrm>
        </p:spPr>
        <p:txBody>
          <a:bodyPr>
            <a:normAutofit/>
          </a:bodyPr>
          <a:lstStyle/>
          <a:p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Whether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goods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clear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move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bond,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CSTL's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team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clearance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brokerage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professionals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prepare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submit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entry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declaration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quickly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accurately,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ensuring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compliance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local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regulations.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1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electronic</a:t>
            </a:r>
            <a:r>
              <a:rPr lang="en-US" sz="11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filing</a:t>
            </a:r>
            <a:r>
              <a:rPr lang="en-US" sz="11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solutions</a:t>
            </a:r>
            <a:r>
              <a:rPr lang="en-US" sz="11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</a:t>
            </a:r>
            <a:r>
              <a:rPr lang="en-US" sz="11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efficiency</a:t>
            </a:r>
            <a:r>
              <a:rPr lang="en-US" sz="11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consistency,</a:t>
            </a:r>
            <a:r>
              <a:rPr lang="en-US" sz="11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moving</a:t>
            </a:r>
            <a:r>
              <a:rPr lang="en-US" sz="11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spc="1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destination.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Anywhere,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time.</a:t>
            </a:r>
          </a:p>
          <a:p>
            <a:pPr marL="0" indent="0">
              <a:buNone/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Export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compliance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Export</a:t>
            </a:r>
            <a:r>
              <a:rPr lang="en-US" sz="1800" spc="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clearances</a:t>
            </a:r>
          </a:p>
          <a:p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Export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restrictions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regulations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change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rapidly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global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marketplace.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's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team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Export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professionals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monitor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these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changes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closely,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ensure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export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compliance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necessary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commodity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license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controls,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security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filings,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restricted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screening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requirements.</a:t>
            </a:r>
          </a:p>
          <a:p>
            <a:pPr marL="0" indent="0">
              <a:buNone/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</a:t>
            </a:r>
            <a:r>
              <a:rPr lang="en-US" sz="1800" spc="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compliance</a:t>
            </a:r>
          </a:p>
          <a:p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Compliance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important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ever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before.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's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team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professionals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trained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identify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regulations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government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agencies,</a:t>
            </a:r>
            <a:r>
              <a:rPr lang="en-US" sz="11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ministries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bureaus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may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apply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commodity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importing.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assist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obtaining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necessary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permits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certificates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licenses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keep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moving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forward.</a:t>
            </a:r>
          </a:p>
          <a:p>
            <a:pPr marL="0" indent="0">
              <a:buNone/>
            </a:pPr>
            <a:r>
              <a:rPr lang="en-US" sz="18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Post-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entry</a:t>
            </a:r>
          </a:p>
          <a:p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Sometimes,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changes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entry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declaration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after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clearance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process.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's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team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Entry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specialists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assist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preparation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submission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any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necessary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entry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corrections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ensure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accuracy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compliance.</a:t>
            </a:r>
          </a:p>
          <a:p>
            <a:pPr marL="0" indent="0">
              <a:buNone/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Duty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drawback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en-US" sz="1800" spc="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Reclaim</a:t>
            </a:r>
          </a:p>
          <a:p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large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percentage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eligible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duty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drawback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duty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reclamation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claims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never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filed.</a:t>
            </a:r>
            <a:r>
              <a:rPr lang="en-US" sz="11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's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team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Duty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Drawback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Professionals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help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determine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goods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qualify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duty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refund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assist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recovery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these</a:t>
            </a:r>
            <a:r>
              <a:rPr lang="en-US" sz="11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funds.</a:t>
            </a:r>
          </a:p>
          <a:p>
            <a:pPr marL="0" indent="0">
              <a:buNone/>
            </a:pP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Free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Trade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Agreement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qualification</a:t>
            </a: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products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eligible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preferred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treatment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under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Free</a:t>
            </a:r>
            <a:r>
              <a:rPr lang="en-US" sz="11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Trade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Agreements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currently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place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around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globe.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maximize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duty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savings,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's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team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Trade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Professionals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help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organization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review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applicable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Rules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Origin,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determine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products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qualify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benefits,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ensure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compliance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Trade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Agreement</a:t>
            </a:r>
            <a:r>
              <a:rPr lang="en-US" sz="1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requirements.</a:t>
            </a:r>
          </a:p>
          <a:p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20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Graphic 56">
            <a:extLst>
              <a:ext uri="{FF2B5EF4-FFF2-40B4-BE49-F238E27FC236}">
                <a16:creationId xmlns:a16="http://schemas.microsoft.com/office/drawing/2014/main" id="{B3E16609-84E2-497A-9813-5E7C93308B53}"/>
              </a:ext>
            </a:extLst>
          </p:cNvPr>
          <p:cNvSpPr/>
          <p:nvPr/>
        </p:nvSpPr>
        <p:spPr>
          <a:xfrm>
            <a:off x="9226550" y="365125"/>
            <a:ext cx="2122805" cy="492125"/>
          </a:xfrm>
          <a:custGeom>
            <a:avLst/>
            <a:gdLst/>
            <a:ahLst/>
            <a:cxnLst/>
            <a:rect l="l" t="t" r="r" b="b"/>
            <a:pathLst>
              <a:path w="2122805" h="492125">
                <a:moveTo>
                  <a:pt x="2122246" y="0"/>
                </a:moveTo>
                <a:lnTo>
                  <a:pt x="353707" y="0"/>
                </a:lnTo>
                <a:lnTo>
                  <a:pt x="296336" y="3220"/>
                </a:lnTo>
                <a:lnTo>
                  <a:pt x="241912" y="12543"/>
                </a:lnTo>
                <a:lnTo>
                  <a:pt x="191162" y="27463"/>
                </a:lnTo>
                <a:lnTo>
                  <a:pt x="144816" y="47473"/>
                </a:lnTo>
                <a:lnTo>
                  <a:pt x="103601" y="72066"/>
                </a:lnTo>
                <a:lnTo>
                  <a:pt x="68247" y="100735"/>
                </a:lnTo>
                <a:lnTo>
                  <a:pt x="39481" y="132975"/>
                </a:lnTo>
                <a:lnTo>
                  <a:pt x="18033" y="168278"/>
                </a:lnTo>
                <a:lnTo>
                  <a:pt x="4629" y="206139"/>
                </a:lnTo>
                <a:lnTo>
                  <a:pt x="0" y="246049"/>
                </a:lnTo>
                <a:lnTo>
                  <a:pt x="4629" y="285960"/>
                </a:lnTo>
                <a:lnTo>
                  <a:pt x="18033" y="323820"/>
                </a:lnTo>
                <a:lnTo>
                  <a:pt x="39481" y="359124"/>
                </a:lnTo>
                <a:lnTo>
                  <a:pt x="68247" y="391363"/>
                </a:lnTo>
                <a:lnTo>
                  <a:pt x="103601" y="420033"/>
                </a:lnTo>
                <a:lnTo>
                  <a:pt x="144816" y="444626"/>
                </a:lnTo>
                <a:lnTo>
                  <a:pt x="191162" y="464636"/>
                </a:lnTo>
                <a:lnTo>
                  <a:pt x="241912" y="479555"/>
                </a:lnTo>
                <a:lnTo>
                  <a:pt x="296336" y="488879"/>
                </a:lnTo>
                <a:lnTo>
                  <a:pt x="353707" y="492099"/>
                </a:lnTo>
                <a:lnTo>
                  <a:pt x="2122246" y="492099"/>
                </a:lnTo>
                <a:lnTo>
                  <a:pt x="2064875" y="488879"/>
                </a:lnTo>
                <a:lnTo>
                  <a:pt x="2010450" y="479555"/>
                </a:lnTo>
                <a:lnTo>
                  <a:pt x="1959700" y="464636"/>
                </a:lnTo>
                <a:lnTo>
                  <a:pt x="1913354" y="444626"/>
                </a:lnTo>
                <a:lnTo>
                  <a:pt x="1872140" y="420033"/>
                </a:lnTo>
                <a:lnTo>
                  <a:pt x="1836786" y="391363"/>
                </a:lnTo>
                <a:lnTo>
                  <a:pt x="1808020" y="359124"/>
                </a:lnTo>
                <a:lnTo>
                  <a:pt x="1786571" y="323820"/>
                </a:lnTo>
                <a:lnTo>
                  <a:pt x="1773168" y="285960"/>
                </a:lnTo>
                <a:lnTo>
                  <a:pt x="1768538" y="246049"/>
                </a:lnTo>
                <a:lnTo>
                  <a:pt x="1773168" y="206139"/>
                </a:lnTo>
                <a:lnTo>
                  <a:pt x="1786571" y="168278"/>
                </a:lnTo>
                <a:lnTo>
                  <a:pt x="1808020" y="132975"/>
                </a:lnTo>
                <a:lnTo>
                  <a:pt x="1836786" y="100735"/>
                </a:lnTo>
                <a:lnTo>
                  <a:pt x="1872140" y="72066"/>
                </a:lnTo>
                <a:lnTo>
                  <a:pt x="1913354" y="47473"/>
                </a:lnTo>
                <a:lnTo>
                  <a:pt x="1959700" y="27463"/>
                </a:lnTo>
                <a:lnTo>
                  <a:pt x="2010450" y="12543"/>
                </a:lnTo>
                <a:lnTo>
                  <a:pt x="2064875" y="3220"/>
                </a:lnTo>
                <a:lnTo>
                  <a:pt x="2122246" y="0"/>
                </a:lnTo>
                <a:close/>
              </a:path>
            </a:pathLst>
          </a:custGeom>
          <a:solidFill>
            <a:srgbClr val="EBE7F0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box 58">
            <a:extLst>
              <a:ext uri="{FF2B5EF4-FFF2-40B4-BE49-F238E27FC236}">
                <a16:creationId xmlns:a16="http://schemas.microsoft.com/office/drawing/2014/main" id="{95BF29F5-6968-490D-BBB9-F4899F59AC81}"/>
              </a:ext>
            </a:extLst>
          </p:cNvPr>
          <p:cNvSpPr txBox="1"/>
          <p:nvPr/>
        </p:nvSpPr>
        <p:spPr>
          <a:xfrm>
            <a:off x="9708515" y="425766"/>
            <a:ext cx="1001818" cy="3175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1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Brokerag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9">
            <a:extLst>
              <a:ext uri="{FF2B5EF4-FFF2-40B4-BE49-F238E27FC236}">
                <a16:creationId xmlns:a16="http://schemas.microsoft.com/office/drawing/2014/main" id="{651677C9-75DD-4619-9190-3264D145B2A2}"/>
              </a:ext>
            </a:extLst>
          </p:cNvPr>
          <p:cNvSpPr txBox="1"/>
          <p:nvPr/>
        </p:nvSpPr>
        <p:spPr>
          <a:xfrm>
            <a:off x="11164570" y="533400"/>
            <a:ext cx="18923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spc="-5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6" name="Image 72">
            <a:extLst>
              <a:ext uri="{FF2B5EF4-FFF2-40B4-BE49-F238E27FC236}">
                <a16:creationId xmlns:a16="http://schemas.microsoft.com/office/drawing/2014/main" id="{FE083533-B94B-4B68-A10D-E0725ADA08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174556"/>
            <a:ext cx="1066800" cy="219075"/>
          </a:xfrm>
          <a:prstGeom prst="rect">
            <a:avLst/>
          </a:prstGeom>
        </p:spPr>
      </p:pic>
      <p:pic>
        <p:nvPicPr>
          <p:cNvPr id="17" name="Image 73">
            <a:extLst>
              <a:ext uri="{FF2B5EF4-FFF2-40B4-BE49-F238E27FC236}">
                <a16:creationId xmlns:a16="http://schemas.microsoft.com/office/drawing/2014/main" id="{6861A3C5-F08A-4144-8AE0-E0021DC1D0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053" y="5991225"/>
            <a:ext cx="1286510" cy="662940"/>
          </a:xfrm>
          <a:prstGeom prst="rect">
            <a:avLst/>
          </a:prstGeom>
        </p:spPr>
      </p:pic>
      <p:pic>
        <p:nvPicPr>
          <p:cNvPr id="18" name="Image 74">
            <a:extLst>
              <a:ext uri="{FF2B5EF4-FFF2-40B4-BE49-F238E27FC236}">
                <a16:creationId xmlns:a16="http://schemas.microsoft.com/office/drawing/2014/main" id="{310165A1-97B1-477D-A33B-A4882F9CBE3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0687" y="6000750"/>
            <a:ext cx="1167765" cy="657225"/>
          </a:xfrm>
          <a:prstGeom prst="rect">
            <a:avLst/>
          </a:prstGeom>
        </p:spPr>
      </p:pic>
      <p:pic>
        <p:nvPicPr>
          <p:cNvPr id="19" name="Image 75">
            <a:extLst>
              <a:ext uri="{FF2B5EF4-FFF2-40B4-BE49-F238E27FC236}">
                <a16:creationId xmlns:a16="http://schemas.microsoft.com/office/drawing/2014/main" id="{E6200552-C720-4E7D-BE73-68C79AF52FD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3548" y="6086952"/>
            <a:ext cx="1167765" cy="657225"/>
          </a:xfrm>
          <a:prstGeom prst="rect">
            <a:avLst/>
          </a:prstGeom>
        </p:spPr>
      </p:pic>
      <p:pic>
        <p:nvPicPr>
          <p:cNvPr id="20" name="Image 76">
            <a:extLst>
              <a:ext uri="{FF2B5EF4-FFF2-40B4-BE49-F238E27FC236}">
                <a16:creationId xmlns:a16="http://schemas.microsoft.com/office/drawing/2014/main" id="{40EFF732-3096-4E9F-ABC1-690CFB17BB2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85774" y="6080284"/>
            <a:ext cx="118364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0F2A-3738-4B23-94B4-06F5EBB4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067"/>
            <a:ext cx="10515600" cy="558165"/>
          </a:xfrm>
        </p:spPr>
        <p:txBody>
          <a:bodyPr>
            <a:normAutofit/>
          </a:bodyPr>
          <a:lstStyle/>
          <a:p>
            <a:pPr marL="832485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value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supply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chain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simplify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800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day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1EF6-F7B8-4913-BB49-D4041B69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623"/>
            <a:ext cx="10515600" cy="5133340"/>
          </a:xfrm>
        </p:spPr>
        <p:txBody>
          <a:bodyPr>
            <a:normAutofit/>
          </a:bodyPr>
          <a:lstStyle/>
          <a:p>
            <a:pPr marL="603885" marR="543560" indent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CSTL’s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Domestic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arm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licensed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truck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broker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own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contract.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Domestic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staff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liaison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between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customers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inland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companies.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arrange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central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procurement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truck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contracts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handle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Inland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offices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&amp;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global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partners,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well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outside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forwarder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&amp;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NVOCC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customers.</a:t>
            </a:r>
          </a:p>
          <a:p>
            <a:pPr marL="0" marR="0" indent="0">
              <a:spcBef>
                <a:spcPts val="145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03885" marR="54356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Through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value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added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services,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strive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optimize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costs.</a:t>
            </a:r>
          </a:p>
          <a:p>
            <a:pPr marL="603885" marR="54356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Offering: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03885" marR="543560" indent="0" algn="just">
              <a:lnSpc>
                <a:spcPct val="105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extensive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network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national,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regional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local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providers,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including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over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asset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based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motor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carriers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reduce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controls</a:t>
            </a:r>
          </a:p>
          <a:p>
            <a:pPr marL="603885" marR="0" indent="0" algn="just">
              <a:lnSpc>
                <a:spcPts val="14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Constant</a:t>
            </a:r>
            <a:r>
              <a:rPr lang="en-US" sz="1200" spc="3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monitoring</a:t>
            </a:r>
            <a:r>
              <a:rPr lang="en-US" sz="1200" spc="3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3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quality</a:t>
            </a:r>
            <a:r>
              <a:rPr lang="en-US" sz="1200" spc="3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assurance</a:t>
            </a:r>
            <a:r>
              <a:rPr lang="en-US" sz="1200" spc="3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time-saving</a:t>
            </a:r>
            <a:r>
              <a:rPr lang="en-US" sz="1200" spc="3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3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03885" marR="543560" indent="0" algn="just">
              <a:lnSpc>
                <a:spcPct val="105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efficient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single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point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contact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Variety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LTL,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FTL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specialty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equipment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timely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pick-up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delivery,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Rate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options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larger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shipments.</a:t>
            </a:r>
          </a:p>
          <a:p>
            <a:pPr marL="603885" marR="543560" indent="0" algn="just">
              <a:lnSpc>
                <a:spcPct val="105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addition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Domestic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offerings,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licensed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neutral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NVOCC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Airfreight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Wholesale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provider,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consider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ourselves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stop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shop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logistics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needs.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learn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about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Ocean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products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www.coastlinkbd.com.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20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Graphic 56">
            <a:extLst>
              <a:ext uri="{FF2B5EF4-FFF2-40B4-BE49-F238E27FC236}">
                <a16:creationId xmlns:a16="http://schemas.microsoft.com/office/drawing/2014/main" id="{B3E16609-84E2-497A-9813-5E7C93308B53}"/>
              </a:ext>
            </a:extLst>
          </p:cNvPr>
          <p:cNvSpPr/>
          <p:nvPr/>
        </p:nvSpPr>
        <p:spPr>
          <a:xfrm>
            <a:off x="9226550" y="365125"/>
            <a:ext cx="2122805" cy="492125"/>
          </a:xfrm>
          <a:custGeom>
            <a:avLst/>
            <a:gdLst/>
            <a:ahLst/>
            <a:cxnLst/>
            <a:rect l="l" t="t" r="r" b="b"/>
            <a:pathLst>
              <a:path w="2122805" h="492125">
                <a:moveTo>
                  <a:pt x="2122246" y="0"/>
                </a:moveTo>
                <a:lnTo>
                  <a:pt x="353707" y="0"/>
                </a:lnTo>
                <a:lnTo>
                  <a:pt x="296336" y="3220"/>
                </a:lnTo>
                <a:lnTo>
                  <a:pt x="241912" y="12543"/>
                </a:lnTo>
                <a:lnTo>
                  <a:pt x="191162" y="27463"/>
                </a:lnTo>
                <a:lnTo>
                  <a:pt x="144816" y="47473"/>
                </a:lnTo>
                <a:lnTo>
                  <a:pt x="103601" y="72066"/>
                </a:lnTo>
                <a:lnTo>
                  <a:pt x="68247" y="100735"/>
                </a:lnTo>
                <a:lnTo>
                  <a:pt x="39481" y="132975"/>
                </a:lnTo>
                <a:lnTo>
                  <a:pt x="18033" y="168278"/>
                </a:lnTo>
                <a:lnTo>
                  <a:pt x="4629" y="206139"/>
                </a:lnTo>
                <a:lnTo>
                  <a:pt x="0" y="246049"/>
                </a:lnTo>
                <a:lnTo>
                  <a:pt x="4629" y="285960"/>
                </a:lnTo>
                <a:lnTo>
                  <a:pt x="18033" y="323820"/>
                </a:lnTo>
                <a:lnTo>
                  <a:pt x="39481" y="359124"/>
                </a:lnTo>
                <a:lnTo>
                  <a:pt x="68247" y="391363"/>
                </a:lnTo>
                <a:lnTo>
                  <a:pt x="103601" y="420033"/>
                </a:lnTo>
                <a:lnTo>
                  <a:pt x="144816" y="444626"/>
                </a:lnTo>
                <a:lnTo>
                  <a:pt x="191162" y="464636"/>
                </a:lnTo>
                <a:lnTo>
                  <a:pt x="241912" y="479555"/>
                </a:lnTo>
                <a:lnTo>
                  <a:pt x="296336" y="488879"/>
                </a:lnTo>
                <a:lnTo>
                  <a:pt x="353707" y="492099"/>
                </a:lnTo>
                <a:lnTo>
                  <a:pt x="2122246" y="492099"/>
                </a:lnTo>
                <a:lnTo>
                  <a:pt x="2064875" y="488879"/>
                </a:lnTo>
                <a:lnTo>
                  <a:pt x="2010450" y="479555"/>
                </a:lnTo>
                <a:lnTo>
                  <a:pt x="1959700" y="464636"/>
                </a:lnTo>
                <a:lnTo>
                  <a:pt x="1913354" y="444626"/>
                </a:lnTo>
                <a:lnTo>
                  <a:pt x="1872140" y="420033"/>
                </a:lnTo>
                <a:lnTo>
                  <a:pt x="1836786" y="391363"/>
                </a:lnTo>
                <a:lnTo>
                  <a:pt x="1808020" y="359124"/>
                </a:lnTo>
                <a:lnTo>
                  <a:pt x="1786571" y="323820"/>
                </a:lnTo>
                <a:lnTo>
                  <a:pt x="1773168" y="285960"/>
                </a:lnTo>
                <a:lnTo>
                  <a:pt x="1768538" y="246049"/>
                </a:lnTo>
                <a:lnTo>
                  <a:pt x="1773168" y="206139"/>
                </a:lnTo>
                <a:lnTo>
                  <a:pt x="1786571" y="168278"/>
                </a:lnTo>
                <a:lnTo>
                  <a:pt x="1808020" y="132975"/>
                </a:lnTo>
                <a:lnTo>
                  <a:pt x="1836786" y="100735"/>
                </a:lnTo>
                <a:lnTo>
                  <a:pt x="1872140" y="72066"/>
                </a:lnTo>
                <a:lnTo>
                  <a:pt x="1913354" y="47473"/>
                </a:lnTo>
                <a:lnTo>
                  <a:pt x="1959700" y="27463"/>
                </a:lnTo>
                <a:lnTo>
                  <a:pt x="2010450" y="12543"/>
                </a:lnTo>
                <a:lnTo>
                  <a:pt x="2064875" y="3220"/>
                </a:lnTo>
                <a:lnTo>
                  <a:pt x="2122246" y="0"/>
                </a:lnTo>
                <a:close/>
              </a:path>
            </a:pathLst>
          </a:custGeom>
          <a:solidFill>
            <a:srgbClr val="EBE7F0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box 58">
            <a:extLst>
              <a:ext uri="{FF2B5EF4-FFF2-40B4-BE49-F238E27FC236}">
                <a16:creationId xmlns:a16="http://schemas.microsoft.com/office/drawing/2014/main" id="{95BF29F5-6968-490D-BBB9-F4899F59AC81}"/>
              </a:ext>
            </a:extLst>
          </p:cNvPr>
          <p:cNvSpPr txBox="1"/>
          <p:nvPr/>
        </p:nvSpPr>
        <p:spPr>
          <a:xfrm>
            <a:off x="9708515" y="364490"/>
            <a:ext cx="1171152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1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Inland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100"/>
              </a:spcBef>
              <a:spcAft>
                <a:spcPts val="0"/>
              </a:spcAft>
            </a:pPr>
            <a:r>
              <a:rPr lang="en-US" sz="1800" spc="-1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9">
            <a:extLst>
              <a:ext uri="{FF2B5EF4-FFF2-40B4-BE49-F238E27FC236}">
                <a16:creationId xmlns:a16="http://schemas.microsoft.com/office/drawing/2014/main" id="{651677C9-75DD-4619-9190-3264D145B2A2}"/>
              </a:ext>
            </a:extLst>
          </p:cNvPr>
          <p:cNvSpPr txBox="1"/>
          <p:nvPr/>
        </p:nvSpPr>
        <p:spPr>
          <a:xfrm>
            <a:off x="11164570" y="533400"/>
            <a:ext cx="18923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spc="-50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6" name="Image 72">
            <a:extLst>
              <a:ext uri="{FF2B5EF4-FFF2-40B4-BE49-F238E27FC236}">
                <a16:creationId xmlns:a16="http://schemas.microsoft.com/office/drawing/2014/main" id="{FE083533-B94B-4B68-A10D-E0725ADA08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3" y="3949706"/>
            <a:ext cx="1066800" cy="219075"/>
          </a:xfrm>
          <a:prstGeom prst="rect">
            <a:avLst/>
          </a:prstGeom>
        </p:spPr>
      </p:pic>
      <p:pic>
        <p:nvPicPr>
          <p:cNvPr id="17" name="Image 73">
            <a:extLst>
              <a:ext uri="{FF2B5EF4-FFF2-40B4-BE49-F238E27FC236}">
                <a16:creationId xmlns:a16="http://schemas.microsoft.com/office/drawing/2014/main" id="{6861A3C5-F08A-4144-8AE0-E0021DC1D0B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2720" y="4518032"/>
            <a:ext cx="2199006" cy="1133150"/>
          </a:xfrm>
          <a:prstGeom prst="rect">
            <a:avLst/>
          </a:prstGeom>
        </p:spPr>
      </p:pic>
      <p:pic>
        <p:nvPicPr>
          <p:cNvPr id="18" name="Image 74">
            <a:extLst>
              <a:ext uri="{FF2B5EF4-FFF2-40B4-BE49-F238E27FC236}">
                <a16:creationId xmlns:a16="http://schemas.microsoft.com/office/drawing/2014/main" id="{310165A1-97B1-477D-A33B-A4882F9CBE3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8295" y="4518031"/>
            <a:ext cx="1996038" cy="1123382"/>
          </a:xfrm>
          <a:prstGeom prst="rect">
            <a:avLst/>
          </a:prstGeom>
        </p:spPr>
      </p:pic>
      <p:pic>
        <p:nvPicPr>
          <p:cNvPr id="19" name="Image 75">
            <a:extLst>
              <a:ext uri="{FF2B5EF4-FFF2-40B4-BE49-F238E27FC236}">
                <a16:creationId xmlns:a16="http://schemas.microsoft.com/office/drawing/2014/main" id="{E6200552-C720-4E7D-BE73-68C79AF52FD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41549" y="4518031"/>
            <a:ext cx="1996038" cy="1123382"/>
          </a:xfrm>
          <a:prstGeom prst="rect">
            <a:avLst/>
          </a:prstGeom>
        </p:spPr>
      </p:pic>
      <p:pic>
        <p:nvPicPr>
          <p:cNvPr id="20" name="Image 76">
            <a:extLst>
              <a:ext uri="{FF2B5EF4-FFF2-40B4-BE49-F238E27FC236}">
                <a16:creationId xmlns:a16="http://schemas.microsoft.com/office/drawing/2014/main" id="{40EFF732-3096-4E9F-ABC1-690CFB17BB2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26107" y="4489738"/>
            <a:ext cx="2023173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9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0F2A-3738-4B23-94B4-06F5EBB4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067"/>
            <a:ext cx="10515600" cy="558165"/>
          </a:xfrm>
        </p:spPr>
        <p:txBody>
          <a:bodyPr>
            <a:normAutofit/>
          </a:bodyPr>
          <a:lstStyle/>
          <a:p>
            <a:pPr marL="832485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</a:t>
            </a:r>
            <a:r>
              <a:rPr lang="en-US" sz="18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en-US" sz="1800" spc="-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1EF6-F7B8-4913-BB49-D4041B69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623"/>
            <a:ext cx="10515600" cy="5133340"/>
          </a:xfrm>
        </p:spPr>
        <p:txBody>
          <a:bodyPr>
            <a:normAutofit/>
          </a:bodyPr>
          <a:lstStyle/>
          <a:p>
            <a:pPr marL="603885" marR="54356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spc="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CoastLink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Ltd.,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offering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Sea-Air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concept,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save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35-60%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faster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30-50%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cheaper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than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freight.</a:t>
            </a:r>
          </a:p>
          <a:p>
            <a:pPr marL="603885" marR="543560" indent="0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available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Bangladesh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Europe,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America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Latin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America.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Dubai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(United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Arab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Emirates),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Colombo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(Sri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Lanka)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terminals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fly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final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destination.</a:t>
            </a:r>
          </a:p>
          <a:p>
            <a:pPr marL="603885" marR="543560" indent="0" algn="just">
              <a:lnSpc>
                <a:spcPct val="105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Sea-Air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cargo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last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loaded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first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unloaded,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reducing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transshipment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risk.</a:t>
            </a:r>
          </a:p>
          <a:p>
            <a:pPr marL="603885" marR="543560" indent="0" algn="just">
              <a:lnSpc>
                <a:spcPct val="105000"/>
              </a:lnSpc>
              <a:spcBef>
                <a:spcPts val="159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CSTL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offering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best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elements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both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ocean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offers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multiple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weekly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vessel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departures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Chittagong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connect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schedule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m/vessel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based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booked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onward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flight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trans-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ports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meet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customers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desired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delivery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date.</a:t>
            </a:r>
          </a:p>
          <a:p>
            <a:pPr marL="603885" marR="0" indent="0">
              <a:spcBef>
                <a:spcPts val="1575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spc="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best</a:t>
            </a:r>
            <a:r>
              <a:rPr lang="en-US" sz="1200" spc="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way</a:t>
            </a:r>
            <a:r>
              <a:rPr lang="en-US" sz="1200" spc="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en-US" sz="1200" spc="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1200" spc="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say…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90"/>
              </a:spcBef>
              <a:tabLst>
                <a:tab pos="111823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100%</a:t>
            </a:r>
            <a:r>
              <a:rPr lang="en-US" sz="12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CSTL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product</a:t>
            </a:r>
            <a:r>
              <a:rPr lang="en-US" sz="12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200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neutrality</a:t>
            </a:r>
            <a:r>
              <a:rPr lang="en-US" sz="12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guaranteed</a:t>
            </a: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90"/>
              </a:spcBef>
              <a:tabLst>
                <a:tab pos="111823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Freight</a:t>
            </a:r>
            <a:r>
              <a:rPr lang="en-US" sz="1200" spc="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collect</a:t>
            </a:r>
            <a:r>
              <a:rPr lang="en-US" sz="1200" spc="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accepted</a:t>
            </a: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ts val="1605"/>
              </a:lnSpc>
              <a:spcBef>
                <a:spcPts val="90"/>
              </a:spcBef>
              <a:tabLst>
                <a:tab pos="111823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</a:t>
            </a:r>
            <a:r>
              <a:rPr lang="en-US" sz="1200" spc="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deliveries</a:t>
            </a:r>
            <a:r>
              <a:rPr lang="en-US" sz="1200" spc="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DDP</a:t>
            </a:r>
            <a:r>
              <a:rPr lang="en-US" sz="1200" spc="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</a:t>
            </a:r>
            <a:endParaRPr lang="en-US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ts val="1605"/>
              </a:lnSpc>
              <a:spcBef>
                <a:spcPts val="90"/>
              </a:spcBef>
              <a:tabLst>
                <a:tab pos="1118235" algn="l"/>
              </a:tabLst>
            </a:pP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Metropolitan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city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airport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arrivals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reducing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post-carriage</a:t>
            </a:r>
            <a:r>
              <a:rPr lang="en-US" sz="1200" spc="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costs</a:t>
            </a:r>
            <a:r>
              <a:rPr lang="en-US" sz="12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T/T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seaport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final</a:t>
            </a:r>
            <a:r>
              <a:rPr lang="en-US" sz="1200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destination</a:t>
            </a:r>
          </a:p>
          <a:p>
            <a:pPr marL="603885" marR="543560" indent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1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20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Graphic 56">
            <a:extLst>
              <a:ext uri="{FF2B5EF4-FFF2-40B4-BE49-F238E27FC236}">
                <a16:creationId xmlns:a16="http://schemas.microsoft.com/office/drawing/2014/main" id="{B3E16609-84E2-497A-9813-5E7C93308B53}"/>
              </a:ext>
            </a:extLst>
          </p:cNvPr>
          <p:cNvSpPr/>
          <p:nvPr/>
        </p:nvSpPr>
        <p:spPr>
          <a:xfrm>
            <a:off x="9226550" y="365125"/>
            <a:ext cx="2122805" cy="492125"/>
          </a:xfrm>
          <a:custGeom>
            <a:avLst/>
            <a:gdLst/>
            <a:ahLst/>
            <a:cxnLst/>
            <a:rect l="l" t="t" r="r" b="b"/>
            <a:pathLst>
              <a:path w="2122805" h="492125">
                <a:moveTo>
                  <a:pt x="2122246" y="0"/>
                </a:moveTo>
                <a:lnTo>
                  <a:pt x="353707" y="0"/>
                </a:lnTo>
                <a:lnTo>
                  <a:pt x="296336" y="3220"/>
                </a:lnTo>
                <a:lnTo>
                  <a:pt x="241912" y="12543"/>
                </a:lnTo>
                <a:lnTo>
                  <a:pt x="191162" y="27463"/>
                </a:lnTo>
                <a:lnTo>
                  <a:pt x="144816" y="47473"/>
                </a:lnTo>
                <a:lnTo>
                  <a:pt x="103601" y="72066"/>
                </a:lnTo>
                <a:lnTo>
                  <a:pt x="68247" y="100735"/>
                </a:lnTo>
                <a:lnTo>
                  <a:pt x="39481" y="132975"/>
                </a:lnTo>
                <a:lnTo>
                  <a:pt x="18033" y="168278"/>
                </a:lnTo>
                <a:lnTo>
                  <a:pt x="4629" y="206139"/>
                </a:lnTo>
                <a:lnTo>
                  <a:pt x="0" y="246049"/>
                </a:lnTo>
                <a:lnTo>
                  <a:pt x="4629" y="285960"/>
                </a:lnTo>
                <a:lnTo>
                  <a:pt x="18033" y="323820"/>
                </a:lnTo>
                <a:lnTo>
                  <a:pt x="39481" y="359124"/>
                </a:lnTo>
                <a:lnTo>
                  <a:pt x="68247" y="391363"/>
                </a:lnTo>
                <a:lnTo>
                  <a:pt x="103601" y="420033"/>
                </a:lnTo>
                <a:lnTo>
                  <a:pt x="144816" y="444626"/>
                </a:lnTo>
                <a:lnTo>
                  <a:pt x="191162" y="464636"/>
                </a:lnTo>
                <a:lnTo>
                  <a:pt x="241912" y="479555"/>
                </a:lnTo>
                <a:lnTo>
                  <a:pt x="296336" y="488879"/>
                </a:lnTo>
                <a:lnTo>
                  <a:pt x="353707" y="492099"/>
                </a:lnTo>
                <a:lnTo>
                  <a:pt x="2122246" y="492099"/>
                </a:lnTo>
                <a:lnTo>
                  <a:pt x="2064875" y="488879"/>
                </a:lnTo>
                <a:lnTo>
                  <a:pt x="2010450" y="479555"/>
                </a:lnTo>
                <a:lnTo>
                  <a:pt x="1959700" y="464636"/>
                </a:lnTo>
                <a:lnTo>
                  <a:pt x="1913354" y="444626"/>
                </a:lnTo>
                <a:lnTo>
                  <a:pt x="1872140" y="420033"/>
                </a:lnTo>
                <a:lnTo>
                  <a:pt x="1836786" y="391363"/>
                </a:lnTo>
                <a:lnTo>
                  <a:pt x="1808020" y="359124"/>
                </a:lnTo>
                <a:lnTo>
                  <a:pt x="1786571" y="323820"/>
                </a:lnTo>
                <a:lnTo>
                  <a:pt x="1773168" y="285960"/>
                </a:lnTo>
                <a:lnTo>
                  <a:pt x="1768538" y="246049"/>
                </a:lnTo>
                <a:lnTo>
                  <a:pt x="1773168" y="206139"/>
                </a:lnTo>
                <a:lnTo>
                  <a:pt x="1786571" y="168278"/>
                </a:lnTo>
                <a:lnTo>
                  <a:pt x="1808020" y="132975"/>
                </a:lnTo>
                <a:lnTo>
                  <a:pt x="1836786" y="100735"/>
                </a:lnTo>
                <a:lnTo>
                  <a:pt x="1872140" y="72066"/>
                </a:lnTo>
                <a:lnTo>
                  <a:pt x="1913354" y="47473"/>
                </a:lnTo>
                <a:lnTo>
                  <a:pt x="1959700" y="27463"/>
                </a:lnTo>
                <a:lnTo>
                  <a:pt x="2010450" y="12543"/>
                </a:lnTo>
                <a:lnTo>
                  <a:pt x="2064875" y="3220"/>
                </a:lnTo>
                <a:lnTo>
                  <a:pt x="2122246" y="0"/>
                </a:lnTo>
                <a:close/>
              </a:path>
            </a:pathLst>
          </a:custGeom>
          <a:solidFill>
            <a:srgbClr val="EBE7F0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box 58">
            <a:extLst>
              <a:ext uri="{FF2B5EF4-FFF2-40B4-BE49-F238E27FC236}">
                <a16:creationId xmlns:a16="http://schemas.microsoft.com/office/drawing/2014/main" id="{95BF29F5-6968-490D-BBB9-F4899F59AC81}"/>
              </a:ext>
            </a:extLst>
          </p:cNvPr>
          <p:cNvSpPr txBox="1"/>
          <p:nvPr/>
        </p:nvSpPr>
        <p:spPr>
          <a:xfrm>
            <a:off x="9708515" y="533400"/>
            <a:ext cx="104076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</a:t>
            </a:r>
            <a:r>
              <a:rPr lang="en-US" sz="1800" spc="-80" dirty="0">
                <a:solidFill>
                  <a:srgbClr val="7F7F7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en-US" sz="1800" spc="-75" dirty="0">
                <a:solidFill>
                  <a:srgbClr val="7F7F7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25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Air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9">
            <a:extLst>
              <a:ext uri="{FF2B5EF4-FFF2-40B4-BE49-F238E27FC236}">
                <a16:creationId xmlns:a16="http://schemas.microsoft.com/office/drawing/2014/main" id="{651677C9-75DD-4619-9190-3264D145B2A2}"/>
              </a:ext>
            </a:extLst>
          </p:cNvPr>
          <p:cNvSpPr txBox="1"/>
          <p:nvPr/>
        </p:nvSpPr>
        <p:spPr>
          <a:xfrm>
            <a:off x="11164570" y="533400"/>
            <a:ext cx="18923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spc="-50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" name="Image 76">
            <a:extLst>
              <a:ext uri="{FF2B5EF4-FFF2-40B4-BE49-F238E27FC236}">
                <a16:creationId xmlns:a16="http://schemas.microsoft.com/office/drawing/2014/main" id="{40EFF732-3096-4E9F-ABC1-690CFB17BB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6107" y="4709866"/>
            <a:ext cx="2023173" cy="1146175"/>
          </a:xfrm>
          <a:prstGeom prst="rect">
            <a:avLst/>
          </a:prstGeom>
        </p:spPr>
      </p:pic>
      <p:pic>
        <p:nvPicPr>
          <p:cNvPr id="12" name="Image 72">
            <a:extLst>
              <a:ext uri="{FF2B5EF4-FFF2-40B4-BE49-F238E27FC236}">
                <a16:creationId xmlns:a16="http://schemas.microsoft.com/office/drawing/2014/main" id="{2EF1A660-F70F-4C37-BB81-7AE7A4B74B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3" y="4130466"/>
            <a:ext cx="1066800" cy="219075"/>
          </a:xfrm>
          <a:prstGeom prst="rect">
            <a:avLst/>
          </a:prstGeom>
        </p:spPr>
      </p:pic>
      <p:pic>
        <p:nvPicPr>
          <p:cNvPr id="13" name="Image 73">
            <a:extLst>
              <a:ext uri="{FF2B5EF4-FFF2-40B4-BE49-F238E27FC236}">
                <a16:creationId xmlns:a16="http://schemas.microsoft.com/office/drawing/2014/main" id="{A4ADDBFE-33DD-4CC4-A47B-4310518F2D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2720" y="4732660"/>
            <a:ext cx="2199006" cy="1133150"/>
          </a:xfrm>
          <a:prstGeom prst="rect">
            <a:avLst/>
          </a:prstGeom>
        </p:spPr>
      </p:pic>
      <p:pic>
        <p:nvPicPr>
          <p:cNvPr id="14" name="Image 74">
            <a:extLst>
              <a:ext uri="{FF2B5EF4-FFF2-40B4-BE49-F238E27FC236}">
                <a16:creationId xmlns:a16="http://schemas.microsoft.com/office/drawing/2014/main" id="{5550225A-1B90-4F55-B64D-E05304C906B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1431" y="4732659"/>
            <a:ext cx="1996038" cy="1123382"/>
          </a:xfrm>
          <a:prstGeom prst="rect">
            <a:avLst/>
          </a:prstGeom>
        </p:spPr>
      </p:pic>
      <p:pic>
        <p:nvPicPr>
          <p:cNvPr id="15" name="Image 75">
            <a:extLst>
              <a:ext uri="{FF2B5EF4-FFF2-40B4-BE49-F238E27FC236}">
                <a16:creationId xmlns:a16="http://schemas.microsoft.com/office/drawing/2014/main" id="{187DCD92-E297-4057-B4AD-6B1F7B9A1EB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1616" y="4732659"/>
            <a:ext cx="1996038" cy="11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2598</Words>
  <Application>Microsoft Office PowerPoint</Application>
  <PresentationFormat>Widescreen</PresentationFormat>
  <Paragraphs>167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         FULL CONTAINER LOAD (FCL)</vt:lpstr>
      <vt:lpstr>Air Freight Worldwide</vt:lpstr>
      <vt:lpstr>Customs Brokerage Service</vt:lpstr>
      <vt:lpstr>Add value to your supply chain and simplify your day</vt:lpstr>
      <vt:lpstr>Sea – Air</vt:lpstr>
      <vt:lpstr>                                                     FLEXI TANK</vt:lpstr>
      <vt:lpstr>PowerPoint Presentation</vt:lpstr>
      <vt:lpstr>Advantage Flexitank: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 Top</dc:creator>
  <cp:lastModifiedBy>User</cp:lastModifiedBy>
  <cp:revision>11</cp:revision>
  <dcterms:created xsi:type="dcterms:W3CDTF">2024-03-04T12:10:01Z</dcterms:created>
  <dcterms:modified xsi:type="dcterms:W3CDTF">2024-03-04T17:08:06Z</dcterms:modified>
</cp:coreProperties>
</file>